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9"/>
    <p:restoredTop sz="97872"/>
  </p:normalViewPr>
  <p:slideViewPr>
    <p:cSldViewPr snapToGrid="0" snapToObjects="1" showGuides="1">
      <p:cViewPr varScale="1">
        <p:scale>
          <a:sx n="202" d="100"/>
          <a:sy n="202" d="100"/>
        </p:scale>
        <p:origin x="19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A0DD-DAEF-E04D-931D-137EB538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927EC-348A-1A44-88F7-A7B0C4A64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016D7-7DCE-8044-8A6C-639C9788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AABBA-7C58-D344-AACC-C308301B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EDAA0-9A57-494E-8E81-B8401C41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8945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BDBA-9F6A-4643-96BC-B6B64A49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A42B0-5698-0948-87B8-2D6DE2AC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368C9-F5E5-A244-85A0-9E37F744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9408-33EE-AD4E-AB28-EAA9ABE7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A7AF-7F77-644C-A8CD-2414ED0D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1543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FAD28-2E9A-7940-B4A3-DCBAAF0D8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7A494-8D29-7E4B-BC50-379A13D3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7588-EBE0-104A-BED4-B758C7E8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F132D-0E36-8E47-AEDD-73986A51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82DF-A2CB-374F-B108-9C2C0E4B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432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533A-9576-CA48-9D34-67E0501C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B2F71-A0F5-9D49-A878-31C255F3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549F4-2E6C-974B-922F-7B455EA4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3EEC5-F365-754D-B862-8332897E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AE552-EA44-C742-A78C-98774C08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5657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10F-7B39-C140-9B8C-CB74274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F00A4-AA14-E941-9F62-6AB017F35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5354-BE1F-B642-9852-27B38B5A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2BDC-75E8-1A49-ABF6-21ABFC68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E3692-6C36-4A44-B174-ED90D680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479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5198-808D-5141-96FE-FF13569B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2B56-C510-3845-A435-6C8C0B9B4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E754E-5E3C-114D-BC62-E1DDC54C2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65A8D-ED1B-0543-B92F-122945C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7C748-D8F5-304A-B8D6-0338C10C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C2270-16AC-F240-A3AC-56C1393C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511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97F6-14B7-CC45-B328-F7C1D7FA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48D7F-193A-3041-A5CE-F247FF8C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0179F-DAF1-AA45-91B7-0BC0A8891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390A6-6C03-7A4C-ABB9-688BB3730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FEB6E-038D-D743-8C69-5459440E1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47DE1-681B-9B41-9DC0-80F46A02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41AF7-5D84-7149-93A2-B5429B1B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CCC9B-6A3D-024C-88AC-7DF5A8A0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673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71E7-3E20-654D-9569-8845371B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2A02D-F6E0-9840-9254-FCC139EB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56B3F-5C7A-784B-9F3B-88437AE0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D536-E491-D246-95A1-D90F51EF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60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B3F31-53A2-8A43-BDE6-959F6D8B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559B-1AD3-F244-98F8-FAB60D29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2B8E-D7F1-854D-9B82-D18FCA55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7055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A869-581B-CD4C-9C86-12AC8204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0790-12F0-0549-B83B-18ABB65D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CAEA-9C96-4446-B7D7-1D9E12931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66754-D1C6-DA4E-8C03-80786B18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DF2BB-1627-F547-929F-1DFD2840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B8D92-DB8F-364A-9218-D4BAFDD7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0074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6494-290B-D342-846A-908C8BC5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27D49-933A-724C-A0F2-B3C9B96EF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11DF0-021F-BD47-89E0-6D7CA5CD7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5704D-AD70-E340-95AE-A6B0BE47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02F3D-B48F-3C46-BADD-FBBBEDE8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BC61-F58E-2541-A6DC-E7DB9B63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25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8CA69-D1B4-B94C-B038-B6BFE05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DEA52-31BD-8A48-A20A-1CDB833E4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9CABE-9385-8240-A922-41EA605DB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6E36-1694-BC4A-9B52-5562DB88071A}" type="datetimeFigureOut">
              <a:rPr lang="en-DK" smtClean="0"/>
              <a:t>05/12/2023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2641-9139-AE4D-9DB5-8B52D32BA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7D16-CE04-1B4F-968E-2B33EBE0C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071B-3E8D-C942-817D-5C7641ED93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821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71FD6-C7FC-FE49-955D-FC3928D74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4" descr="A close-up of a card game&#10;&#10;Description automatically generated">
            <a:extLst>
              <a:ext uri="{FF2B5EF4-FFF2-40B4-BE49-F238E27FC236}">
                <a16:creationId xmlns:a16="http://schemas.microsoft.com/office/drawing/2014/main" id="{54739B01-2AAE-3A47-ADED-ABAA7A29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5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71FD6-C7FC-FE49-955D-FC3928D74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39B01-2AAE-3A47-ADED-ABAA7A29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71FD6-C7FC-FE49-955D-FC3928D74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39B01-2AAE-3A47-ADED-ABAA7A29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71FD6-C7FC-FE49-955D-FC3928D74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39B01-2AAE-3A47-ADED-ABAA7A29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71FD6-C7FC-FE49-955D-FC3928D74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39B01-2AAE-3A47-ADED-ABAA7A29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71FD6-C7FC-FE49-955D-FC3928D74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39B01-2AAE-3A47-ADED-ABAA7A29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5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71FD6-C7FC-FE49-955D-FC3928D74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39B01-2AAE-3A47-ADED-ABAA7A29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6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Bach</dc:creator>
  <cp:lastModifiedBy>Peter Bach</cp:lastModifiedBy>
  <cp:revision>1</cp:revision>
  <dcterms:created xsi:type="dcterms:W3CDTF">2023-12-05T10:10:07Z</dcterms:created>
  <dcterms:modified xsi:type="dcterms:W3CDTF">2023-12-05T10:15:11Z</dcterms:modified>
</cp:coreProperties>
</file>