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5"/>
  </p:sldMasterIdLst>
  <p:notesMasterIdLst>
    <p:notesMasterId r:id="rId36"/>
  </p:notesMasterIdLst>
  <p:handoutMasterIdLst>
    <p:handoutMasterId r:id="rId37"/>
  </p:handoutMasterIdLst>
  <p:sldIdLst>
    <p:sldId id="260" r:id="rId6"/>
    <p:sldId id="332" r:id="rId7"/>
    <p:sldId id="327" r:id="rId8"/>
    <p:sldId id="261" r:id="rId9"/>
    <p:sldId id="326" r:id="rId10"/>
    <p:sldId id="294" r:id="rId11"/>
    <p:sldId id="295" r:id="rId12"/>
    <p:sldId id="296" r:id="rId13"/>
    <p:sldId id="333" r:id="rId14"/>
    <p:sldId id="278" r:id="rId15"/>
    <p:sldId id="277" r:id="rId16"/>
    <p:sldId id="328" r:id="rId17"/>
    <p:sldId id="329" r:id="rId18"/>
    <p:sldId id="330" r:id="rId19"/>
    <p:sldId id="267" r:id="rId20"/>
    <p:sldId id="331" r:id="rId21"/>
    <p:sldId id="276" r:id="rId22"/>
    <p:sldId id="319" r:id="rId23"/>
    <p:sldId id="320" r:id="rId24"/>
    <p:sldId id="284" r:id="rId25"/>
    <p:sldId id="274" r:id="rId26"/>
    <p:sldId id="275" r:id="rId27"/>
    <p:sldId id="324" r:id="rId28"/>
    <p:sldId id="335" r:id="rId29"/>
    <p:sldId id="279" r:id="rId30"/>
    <p:sldId id="334" r:id="rId31"/>
    <p:sldId id="280" r:id="rId32"/>
    <p:sldId id="272" r:id="rId33"/>
    <p:sldId id="273" r:id="rId34"/>
    <p:sldId id="257" r:id="rId35"/>
  </p:sldIdLst>
  <p:sldSz cx="12192000" cy="6858000"/>
  <p:notesSz cx="6858000" cy="9144000"/>
  <p:embeddedFontLst>
    <p:embeddedFont>
      <p:font typeface="Manrope" pitchFamily="2" charset="0"/>
      <p:regular r:id="rId38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602EFD-AA74-4CC6-AD8A-3549EF852E6B}" v="6" dt="2025-11-21T08:18:02.4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7" autoAdjust="0"/>
    <p:restoredTop sz="96266" autoAdjust="0"/>
  </p:normalViewPr>
  <p:slideViewPr>
    <p:cSldViewPr snapToGrid="0" showGuides="1">
      <p:cViewPr varScale="1">
        <p:scale>
          <a:sx n="120" d="100"/>
          <a:sy n="120" d="100"/>
        </p:scale>
        <p:origin x="12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269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2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1.fntdata"/><Relationship Id="rId20" Type="http://schemas.openxmlformats.org/officeDocument/2006/relationships/slide" Target="slides/slide15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sben Noel Hjort" userId="bdf49b8f-1258-43ea-8b1a-ffb7e8712e5a" providerId="ADAL" clId="{01602EFD-AA74-4CC6-AD8A-3549EF852E6B}"/>
    <pc:docChg chg="custSel delSld modSld">
      <pc:chgData name="Esben Noel Hjort" userId="bdf49b8f-1258-43ea-8b1a-ffb7e8712e5a" providerId="ADAL" clId="{01602EFD-AA74-4CC6-AD8A-3549EF852E6B}" dt="2025-11-21T08:18:19.075" v="73" actId="20577"/>
      <pc:docMkLst>
        <pc:docMk/>
      </pc:docMkLst>
      <pc:sldChg chg="modSp mod">
        <pc:chgData name="Esben Noel Hjort" userId="bdf49b8f-1258-43ea-8b1a-ffb7e8712e5a" providerId="ADAL" clId="{01602EFD-AA74-4CC6-AD8A-3549EF852E6B}" dt="2025-11-21T08:18:19.075" v="73" actId="20577"/>
        <pc:sldMkLst>
          <pc:docMk/>
          <pc:sldMk cId="2311589028" sldId="257"/>
        </pc:sldMkLst>
        <pc:spChg chg="mod">
          <ac:chgData name="Esben Noel Hjort" userId="bdf49b8f-1258-43ea-8b1a-ffb7e8712e5a" providerId="ADAL" clId="{01602EFD-AA74-4CC6-AD8A-3549EF852E6B}" dt="2025-11-21T08:18:19.075" v="73" actId="20577"/>
          <ac:spMkLst>
            <pc:docMk/>
            <pc:sldMk cId="2311589028" sldId="257"/>
            <ac:spMk id="8" creationId="{323209C1-2B2F-47BF-A036-303A0100C1CF}"/>
          </ac:spMkLst>
        </pc:spChg>
      </pc:sldChg>
      <pc:sldChg chg="modSp mod">
        <pc:chgData name="Esben Noel Hjort" userId="bdf49b8f-1258-43ea-8b1a-ffb7e8712e5a" providerId="ADAL" clId="{01602EFD-AA74-4CC6-AD8A-3549EF852E6B}" dt="2025-11-21T08:17:15.572" v="54" actId="20577"/>
        <pc:sldMkLst>
          <pc:docMk/>
          <pc:sldMk cId="2289374328" sldId="267"/>
        </pc:sldMkLst>
        <pc:spChg chg="mod">
          <ac:chgData name="Esben Noel Hjort" userId="bdf49b8f-1258-43ea-8b1a-ffb7e8712e5a" providerId="ADAL" clId="{01602EFD-AA74-4CC6-AD8A-3549EF852E6B}" dt="2025-11-21T08:17:15.572" v="54" actId="20577"/>
          <ac:spMkLst>
            <pc:docMk/>
            <pc:sldMk cId="2289374328" sldId="267"/>
            <ac:spMk id="9" creationId="{0E204A8F-7FA9-466C-994C-FA797AA186B2}"/>
          </ac:spMkLst>
        </pc:spChg>
      </pc:sldChg>
      <pc:sldChg chg="modSp mod">
        <pc:chgData name="Esben Noel Hjort" userId="bdf49b8f-1258-43ea-8b1a-ffb7e8712e5a" providerId="ADAL" clId="{01602EFD-AA74-4CC6-AD8A-3549EF852E6B}" dt="2025-11-21T08:17:30.632" v="56" actId="20577"/>
        <pc:sldMkLst>
          <pc:docMk/>
          <pc:sldMk cId="4106111266" sldId="276"/>
        </pc:sldMkLst>
        <pc:spChg chg="mod">
          <ac:chgData name="Esben Noel Hjort" userId="bdf49b8f-1258-43ea-8b1a-ffb7e8712e5a" providerId="ADAL" clId="{01602EFD-AA74-4CC6-AD8A-3549EF852E6B}" dt="2025-11-21T08:17:30.632" v="56" actId="20577"/>
          <ac:spMkLst>
            <pc:docMk/>
            <pc:sldMk cId="4106111266" sldId="276"/>
            <ac:spMk id="6" creationId="{5A3FEDD3-2ADA-90AE-48C5-9AC13D03A7CE}"/>
          </ac:spMkLst>
        </pc:spChg>
      </pc:sldChg>
      <pc:sldChg chg="del">
        <pc:chgData name="Esben Noel Hjort" userId="bdf49b8f-1258-43ea-8b1a-ffb7e8712e5a" providerId="ADAL" clId="{01602EFD-AA74-4CC6-AD8A-3549EF852E6B}" dt="2025-11-21T08:15:46.995" v="13"/>
        <pc:sldMkLst>
          <pc:docMk/>
          <pc:sldMk cId="2315465153" sldId="279"/>
        </pc:sldMkLst>
      </pc:sldChg>
      <pc:sldChg chg="del">
        <pc:chgData name="Esben Noel Hjort" userId="bdf49b8f-1258-43ea-8b1a-ffb7e8712e5a" providerId="ADAL" clId="{01602EFD-AA74-4CC6-AD8A-3549EF852E6B}" dt="2025-11-21T08:15:46.995" v="13"/>
        <pc:sldMkLst>
          <pc:docMk/>
          <pc:sldMk cId="609043126" sldId="280"/>
        </pc:sldMkLst>
      </pc:sldChg>
      <pc:sldChg chg="modSp del mod">
        <pc:chgData name="Esben Noel Hjort" userId="bdf49b8f-1258-43ea-8b1a-ffb7e8712e5a" providerId="ADAL" clId="{01602EFD-AA74-4CC6-AD8A-3549EF852E6B}" dt="2025-11-21T08:07:32.779" v="11" actId="47"/>
        <pc:sldMkLst>
          <pc:docMk/>
          <pc:sldMk cId="3805022080" sldId="280"/>
        </pc:sldMkLst>
        <pc:spChg chg="mod">
          <ac:chgData name="Esben Noel Hjort" userId="bdf49b8f-1258-43ea-8b1a-ffb7e8712e5a" providerId="ADAL" clId="{01602EFD-AA74-4CC6-AD8A-3549EF852E6B}" dt="2025-11-21T08:07:29.321" v="10" actId="27636"/>
          <ac:spMkLst>
            <pc:docMk/>
            <pc:sldMk cId="3805022080" sldId="280"/>
            <ac:spMk id="3" creationId="{00000000-0000-0000-0000-000000000000}"/>
          </ac:spMkLst>
        </pc:spChg>
      </pc:sldChg>
      <pc:sldChg chg="modSp mod">
        <pc:chgData name="Esben Noel Hjort" userId="bdf49b8f-1258-43ea-8b1a-ffb7e8712e5a" providerId="ADAL" clId="{01602EFD-AA74-4CC6-AD8A-3549EF852E6B}" dt="2025-11-21T08:17:34.980" v="58" actId="20577"/>
        <pc:sldMkLst>
          <pc:docMk/>
          <pc:sldMk cId="2044202626" sldId="284"/>
        </pc:sldMkLst>
        <pc:spChg chg="mod">
          <ac:chgData name="Esben Noel Hjort" userId="bdf49b8f-1258-43ea-8b1a-ffb7e8712e5a" providerId="ADAL" clId="{01602EFD-AA74-4CC6-AD8A-3549EF852E6B}" dt="2025-11-21T07:54:00.316" v="5" actId="20577"/>
          <ac:spMkLst>
            <pc:docMk/>
            <pc:sldMk cId="2044202626" sldId="284"/>
            <ac:spMk id="7" creationId="{0946D507-EE18-4B08-B6DA-5722EF674DE7}"/>
          </ac:spMkLst>
        </pc:spChg>
        <pc:spChg chg="mod">
          <ac:chgData name="Esben Noel Hjort" userId="bdf49b8f-1258-43ea-8b1a-ffb7e8712e5a" providerId="ADAL" clId="{01602EFD-AA74-4CC6-AD8A-3549EF852E6B}" dt="2025-11-21T08:17:34.980" v="58" actId="20577"/>
          <ac:spMkLst>
            <pc:docMk/>
            <pc:sldMk cId="2044202626" sldId="284"/>
            <ac:spMk id="9" creationId="{51CCC4B0-B616-43A6-AC29-3E8ED53ECE56}"/>
          </ac:spMkLst>
        </pc:spChg>
      </pc:sldChg>
      <pc:sldChg chg="modSp mod">
        <pc:chgData name="Esben Noel Hjort" userId="bdf49b8f-1258-43ea-8b1a-ffb7e8712e5a" providerId="ADAL" clId="{01602EFD-AA74-4CC6-AD8A-3549EF852E6B}" dt="2025-11-21T08:07:36.816" v="12" actId="20577"/>
        <pc:sldMkLst>
          <pc:docMk/>
          <pc:sldMk cId="439632542" sldId="294"/>
        </pc:sldMkLst>
        <pc:spChg chg="mod">
          <ac:chgData name="Esben Noel Hjort" userId="bdf49b8f-1258-43ea-8b1a-ffb7e8712e5a" providerId="ADAL" clId="{01602EFD-AA74-4CC6-AD8A-3549EF852E6B}" dt="2025-11-21T08:07:36.816" v="12" actId="20577"/>
          <ac:spMkLst>
            <pc:docMk/>
            <pc:sldMk cId="439632542" sldId="294"/>
            <ac:spMk id="7" creationId="{18CCC08C-090B-4BE8-AE28-D944BC903F7E}"/>
          </ac:spMkLst>
        </pc:spChg>
      </pc:sldChg>
      <pc:sldChg chg="addSp delSp modSp mod">
        <pc:chgData name="Esben Noel Hjort" userId="bdf49b8f-1258-43ea-8b1a-ffb7e8712e5a" providerId="ADAL" clId="{01602EFD-AA74-4CC6-AD8A-3549EF852E6B}" dt="2025-11-21T07:53:34.412" v="2" actId="26606"/>
        <pc:sldMkLst>
          <pc:docMk/>
          <pc:sldMk cId="1464069555" sldId="326"/>
        </pc:sldMkLst>
        <pc:spChg chg="add del mod">
          <ac:chgData name="Esben Noel Hjort" userId="bdf49b8f-1258-43ea-8b1a-ffb7e8712e5a" providerId="ADAL" clId="{01602EFD-AA74-4CC6-AD8A-3549EF852E6B}" dt="2025-11-21T07:53:26.909" v="1" actId="22"/>
          <ac:spMkLst>
            <pc:docMk/>
            <pc:sldMk cId="1464069555" sldId="326"/>
            <ac:spMk id="3" creationId="{042BAF16-0CE7-1BDD-E2A3-F4CF9DDDB2D9}"/>
          </ac:spMkLst>
        </pc:spChg>
        <pc:spChg chg="del">
          <ac:chgData name="Esben Noel Hjort" userId="bdf49b8f-1258-43ea-8b1a-ffb7e8712e5a" providerId="ADAL" clId="{01602EFD-AA74-4CC6-AD8A-3549EF852E6B}" dt="2025-11-21T07:53:34.412" v="2" actId="26606"/>
          <ac:spMkLst>
            <pc:docMk/>
            <pc:sldMk cId="1464069555" sldId="326"/>
            <ac:spMk id="21" creationId="{88A7D5BA-338B-C8C8-FFDC-FC0494AB61EE}"/>
          </ac:spMkLst>
        </pc:spChg>
        <pc:spChg chg="add">
          <ac:chgData name="Esben Noel Hjort" userId="bdf49b8f-1258-43ea-8b1a-ffb7e8712e5a" providerId="ADAL" clId="{01602EFD-AA74-4CC6-AD8A-3549EF852E6B}" dt="2025-11-21T07:53:34.412" v="2" actId="26606"/>
          <ac:spMkLst>
            <pc:docMk/>
            <pc:sldMk cId="1464069555" sldId="326"/>
            <ac:spMk id="26" creationId="{82BB8233-350A-DA27-6878-F4DA1B6B473C}"/>
          </ac:spMkLst>
        </pc:spChg>
        <pc:picChg chg="add mod ord">
          <ac:chgData name="Esben Noel Hjort" userId="bdf49b8f-1258-43ea-8b1a-ffb7e8712e5a" providerId="ADAL" clId="{01602EFD-AA74-4CC6-AD8A-3549EF852E6B}" dt="2025-11-21T07:53:34.412" v="2" actId="26606"/>
          <ac:picMkLst>
            <pc:docMk/>
            <pc:sldMk cId="1464069555" sldId="326"/>
            <ac:picMk id="5" creationId="{D2B35CB7-5BD3-748A-6415-E4F7EAE4B448}"/>
          </ac:picMkLst>
        </pc:picChg>
        <pc:picChg chg="del">
          <ac:chgData name="Esben Noel Hjort" userId="bdf49b8f-1258-43ea-8b1a-ffb7e8712e5a" providerId="ADAL" clId="{01602EFD-AA74-4CC6-AD8A-3549EF852E6B}" dt="2025-11-21T07:53:23.938" v="0" actId="478"/>
          <ac:picMkLst>
            <pc:docMk/>
            <pc:sldMk cId="1464069555" sldId="326"/>
            <ac:picMk id="11" creationId="{1A61074B-DF61-2C01-37A7-6153FCEFC794}"/>
          </ac:picMkLst>
        </pc:picChg>
      </pc:sldChg>
      <pc:sldChg chg="modSp mod">
        <pc:chgData name="Esben Noel Hjort" userId="bdf49b8f-1258-43ea-8b1a-ffb7e8712e5a" providerId="ADAL" clId="{01602EFD-AA74-4CC6-AD8A-3549EF852E6B}" dt="2025-11-21T08:16:47.168" v="52" actId="20577"/>
        <pc:sldMkLst>
          <pc:docMk/>
          <pc:sldMk cId="1617708682" sldId="328"/>
        </pc:sldMkLst>
        <pc:spChg chg="mod">
          <ac:chgData name="Esben Noel Hjort" userId="bdf49b8f-1258-43ea-8b1a-ffb7e8712e5a" providerId="ADAL" clId="{01602EFD-AA74-4CC6-AD8A-3549EF852E6B}" dt="2025-11-21T08:16:47.168" v="52" actId="20577"/>
          <ac:spMkLst>
            <pc:docMk/>
            <pc:sldMk cId="1617708682" sldId="328"/>
            <ac:spMk id="9" creationId="{0BD012E4-D05C-48D0-838F-090631C65CC1}"/>
          </ac:spMkLst>
        </pc:spChg>
      </pc:sldChg>
      <pc:sldChg chg="modSp mod">
        <pc:chgData name="Esben Noel Hjort" userId="bdf49b8f-1258-43ea-8b1a-ffb7e8712e5a" providerId="ADAL" clId="{01602EFD-AA74-4CC6-AD8A-3549EF852E6B}" dt="2025-11-21T08:16:38.878" v="50" actId="20577"/>
        <pc:sldMkLst>
          <pc:docMk/>
          <pc:sldMk cId="1021352563" sldId="332"/>
        </pc:sldMkLst>
        <pc:spChg chg="mod">
          <ac:chgData name="Esben Noel Hjort" userId="bdf49b8f-1258-43ea-8b1a-ffb7e8712e5a" providerId="ADAL" clId="{01602EFD-AA74-4CC6-AD8A-3549EF852E6B}" dt="2025-11-21T08:16:38.878" v="50" actId="20577"/>
          <ac:spMkLst>
            <pc:docMk/>
            <pc:sldMk cId="1021352563" sldId="332"/>
            <ac:spMk id="10" creationId="{3F3FC29F-2253-681C-EE0A-F33BFD701D07}"/>
          </ac:spMkLst>
        </pc:spChg>
      </pc:sldChg>
      <pc:sldChg chg="modSp mod">
        <pc:chgData name="Esben Noel Hjort" userId="bdf49b8f-1258-43ea-8b1a-ffb7e8712e5a" providerId="ADAL" clId="{01602EFD-AA74-4CC6-AD8A-3549EF852E6B}" dt="2025-11-21T08:16:26.038" v="28" actId="20577"/>
        <pc:sldMkLst>
          <pc:docMk/>
          <pc:sldMk cId="3271637343" sldId="333"/>
        </pc:sldMkLst>
        <pc:spChg chg="mod">
          <ac:chgData name="Esben Noel Hjort" userId="bdf49b8f-1258-43ea-8b1a-ffb7e8712e5a" providerId="ADAL" clId="{01602EFD-AA74-4CC6-AD8A-3549EF852E6B}" dt="2025-11-21T08:16:26.038" v="28" actId="20577"/>
          <ac:spMkLst>
            <pc:docMk/>
            <pc:sldMk cId="3271637343" sldId="333"/>
            <ac:spMk id="9" creationId="{0E204A8F-7FA9-466C-994C-FA797AA186B2}"/>
          </ac:spMkLst>
        </pc:spChg>
      </pc:sldChg>
      <pc:sldChg chg="del">
        <pc:chgData name="Esben Noel Hjort" userId="bdf49b8f-1258-43ea-8b1a-ffb7e8712e5a" providerId="ADAL" clId="{01602EFD-AA74-4CC6-AD8A-3549EF852E6B}" dt="2025-11-21T08:15:46.995" v="13"/>
        <pc:sldMkLst>
          <pc:docMk/>
          <pc:sldMk cId="2217044269" sldId="334"/>
        </pc:sldMkLst>
      </pc:sldChg>
      <pc:sldMasterChg chg="delSldLayout">
        <pc:chgData name="Esben Noel Hjort" userId="bdf49b8f-1258-43ea-8b1a-ffb7e8712e5a" providerId="ADAL" clId="{01602EFD-AA74-4CC6-AD8A-3549EF852E6B}" dt="2025-11-21T08:07:32.779" v="11" actId="47"/>
        <pc:sldMasterMkLst>
          <pc:docMk/>
          <pc:sldMasterMk cId="180999990" sldId="2147483648"/>
        </pc:sldMasterMkLst>
        <pc:sldLayoutChg chg="del">
          <pc:chgData name="Esben Noel Hjort" userId="bdf49b8f-1258-43ea-8b1a-ffb7e8712e5a" providerId="ADAL" clId="{01602EFD-AA74-4CC6-AD8A-3549EF852E6B}" dt="2025-11-21T08:07:32.779" v="11" actId="47"/>
          <pc:sldLayoutMkLst>
            <pc:docMk/>
            <pc:sldMasterMk cId="180999990" sldId="2147483648"/>
            <pc:sldLayoutMk cId="1435459484" sldId="2147483797"/>
          </pc:sldLayoutMkLst>
        </pc:sldLayoutChg>
      </pc:sldMasterChg>
    </pc:docChg>
  </pc:docChgLst>
  <pc:docChgLst>
    <pc:chgData name="Esben Noel Hjort" userId="bdf49b8f-1258-43ea-8b1a-ffb7e8712e5a" providerId="ADAL" clId="{8DED470B-54D3-40B4-97D7-42F41368AA40}"/>
    <pc:docChg chg="custSel addSld delSld modSld">
      <pc:chgData name="Esben Noel Hjort" userId="bdf49b8f-1258-43ea-8b1a-ffb7e8712e5a" providerId="ADAL" clId="{8DED470B-54D3-40B4-97D7-42F41368AA40}" dt="2025-05-07T09:11:01.915" v="73" actId="20577"/>
      <pc:docMkLst>
        <pc:docMk/>
      </pc:docMkLst>
      <pc:sldChg chg="del">
        <pc:chgData name="Esben Noel Hjort" userId="bdf49b8f-1258-43ea-8b1a-ffb7e8712e5a" providerId="ADAL" clId="{8DED470B-54D3-40B4-97D7-42F41368AA40}" dt="2025-05-07T09:09:52.208" v="54" actId="47"/>
        <pc:sldMkLst>
          <pc:docMk/>
          <pc:sldMk cId="1230689274" sldId="261"/>
        </pc:sldMkLst>
      </pc:sldChg>
      <pc:sldChg chg="modSp mod">
        <pc:chgData name="Esben Noel Hjort" userId="bdf49b8f-1258-43ea-8b1a-ffb7e8712e5a" providerId="ADAL" clId="{8DED470B-54D3-40B4-97D7-42F41368AA40}" dt="2025-05-07T09:10:56.412" v="71" actId="20577"/>
        <pc:sldMkLst>
          <pc:docMk/>
          <pc:sldMk cId="3688292876" sldId="264"/>
        </pc:sldMkLst>
      </pc:sldChg>
      <pc:sldChg chg="del">
        <pc:chgData name="Esben Noel Hjort" userId="bdf49b8f-1258-43ea-8b1a-ffb7e8712e5a" providerId="ADAL" clId="{8DED470B-54D3-40B4-97D7-42F41368AA40}" dt="2025-05-07T09:07:13.516" v="4" actId="47"/>
        <pc:sldMkLst>
          <pc:docMk/>
          <pc:sldMk cId="2547627705" sldId="265"/>
        </pc:sldMkLst>
      </pc:sldChg>
      <pc:sldChg chg="del">
        <pc:chgData name="Esben Noel Hjort" userId="bdf49b8f-1258-43ea-8b1a-ffb7e8712e5a" providerId="ADAL" clId="{8DED470B-54D3-40B4-97D7-42F41368AA40}" dt="2025-05-07T09:06:41.343" v="2" actId="47"/>
        <pc:sldMkLst>
          <pc:docMk/>
          <pc:sldMk cId="738312721" sldId="266"/>
        </pc:sldMkLst>
      </pc:sldChg>
      <pc:sldChg chg="modSp mod">
        <pc:chgData name="Esben Noel Hjort" userId="bdf49b8f-1258-43ea-8b1a-ffb7e8712e5a" providerId="ADAL" clId="{8DED470B-54D3-40B4-97D7-42F41368AA40}" dt="2025-05-07T09:11:01.915" v="73" actId="20577"/>
        <pc:sldMkLst>
          <pc:docMk/>
          <pc:sldMk cId="2379244561" sldId="272"/>
        </pc:sldMkLst>
      </pc:sldChg>
      <pc:sldChg chg="del">
        <pc:chgData name="Esben Noel Hjort" userId="bdf49b8f-1258-43ea-8b1a-ffb7e8712e5a" providerId="ADAL" clId="{8DED470B-54D3-40B4-97D7-42F41368AA40}" dt="2025-05-07T09:07:12.733" v="3" actId="47"/>
        <pc:sldMkLst>
          <pc:docMk/>
          <pc:sldMk cId="606544300" sldId="274"/>
        </pc:sldMkLst>
      </pc:sldChg>
      <pc:sldChg chg="del">
        <pc:chgData name="Esben Noel Hjort" userId="bdf49b8f-1258-43ea-8b1a-ffb7e8712e5a" providerId="ADAL" clId="{8DED470B-54D3-40B4-97D7-42F41368AA40}" dt="2025-05-07T09:06:08.130" v="0" actId="47"/>
        <pc:sldMkLst>
          <pc:docMk/>
          <pc:sldMk cId="3587915459" sldId="283"/>
        </pc:sldMkLst>
      </pc:sldChg>
      <pc:sldChg chg="modSp mod">
        <pc:chgData name="Esben Noel Hjort" userId="bdf49b8f-1258-43ea-8b1a-ffb7e8712e5a" providerId="ADAL" clId="{8DED470B-54D3-40B4-97D7-42F41368AA40}" dt="2025-05-07T09:10:27.186" v="68" actId="20577"/>
        <pc:sldMkLst>
          <pc:docMk/>
          <pc:sldMk cId="2044202626" sldId="284"/>
        </pc:sldMkLst>
      </pc:sldChg>
      <pc:sldChg chg="del">
        <pc:chgData name="Esben Noel Hjort" userId="bdf49b8f-1258-43ea-8b1a-ffb7e8712e5a" providerId="ADAL" clId="{8DED470B-54D3-40B4-97D7-42F41368AA40}" dt="2025-05-07T09:10:34.657" v="69" actId="47"/>
        <pc:sldMkLst>
          <pc:docMk/>
          <pc:sldMk cId="2410108618" sldId="285"/>
        </pc:sldMkLst>
      </pc:sldChg>
      <pc:sldChg chg="del">
        <pc:chgData name="Esben Noel Hjort" userId="bdf49b8f-1258-43ea-8b1a-ffb7e8712e5a" providerId="ADAL" clId="{8DED470B-54D3-40B4-97D7-42F41368AA40}" dt="2025-05-07T09:07:15.571" v="5" actId="47"/>
        <pc:sldMkLst>
          <pc:docMk/>
          <pc:sldMk cId="2019691422" sldId="295"/>
        </pc:sldMkLst>
      </pc:sldChg>
      <pc:sldChg chg="del">
        <pc:chgData name="Esben Noel Hjort" userId="bdf49b8f-1258-43ea-8b1a-ffb7e8712e5a" providerId="ADAL" clId="{8DED470B-54D3-40B4-97D7-42F41368AA40}" dt="2025-05-07T09:06:40.219" v="1" actId="47"/>
        <pc:sldMkLst>
          <pc:docMk/>
          <pc:sldMk cId="4245425383" sldId="321"/>
        </pc:sldMkLst>
      </pc:sldChg>
      <pc:sldChg chg="addSp delSp modSp new mod chgLayout">
        <pc:chgData name="Esben Noel Hjort" userId="bdf49b8f-1258-43ea-8b1a-ffb7e8712e5a" providerId="ADAL" clId="{8DED470B-54D3-40B4-97D7-42F41368AA40}" dt="2025-05-07T09:07:52.896" v="53" actId="20577"/>
        <pc:sldMkLst>
          <pc:docMk/>
          <pc:sldMk cId="3033484952" sldId="323"/>
        </pc:sldMkLst>
      </pc:sldChg>
    </pc:docChg>
  </pc:docChgLst>
  <pc:docChgLst>
    <pc:chgData name="Esben Noel Hjort" userId="bdf49b8f-1258-43ea-8b1a-ffb7e8712e5a" providerId="ADAL" clId="{2BE13DCC-F723-477A-9C1A-4F1D8F7D9649}"/>
    <pc:docChg chg="undo custSel addSld delSld modSld sldOrd">
      <pc:chgData name="Esben Noel Hjort" userId="bdf49b8f-1258-43ea-8b1a-ffb7e8712e5a" providerId="ADAL" clId="{2BE13DCC-F723-477A-9C1A-4F1D8F7D9649}" dt="2025-05-14T15:43:22.375" v="701" actId="20577"/>
      <pc:docMkLst>
        <pc:docMk/>
      </pc:docMkLst>
      <pc:sldChg chg="addSp delSp modSp mod modClrScheme chgLayout">
        <pc:chgData name="Esben Noel Hjort" userId="bdf49b8f-1258-43ea-8b1a-ffb7e8712e5a" providerId="ADAL" clId="{2BE13DCC-F723-477A-9C1A-4F1D8F7D9649}" dt="2025-05-14T15:20:05.267" v="505" actId="26606"/>
        <pc:sldMkLst>
          <pc:docMk/>
          <pc:sldMk cId="2311589028" sldId="257"/>
        </pc:sldMkLst>
      </pc:sldChg>
      <pc:sldChg chg="addSp modSp mod">
        <pc:chgData name="Esben Noel Hjort" userId="bdf49b8f-1258-43ea-8b1a-ffb7e8712e5a" providerId="ADAL" clId="{2BE13DCC-F723-477A-9C1A-4F1D8F7D9649}" dt="2025-05-14T14:58:31.193" v="259" actId="20577"/>
        <pc:sldMkLst>
          <pc:docMk/>
          <pc:sldMk cId="952788862" sldId="260"/>
        </pc:sldMkLst>
      </pc:sldChg>
      <pc:sldChg chg="del">
        <pc:chgData name="Esben Noel Hjort" userId="bdf49b8f-1258-43ea-8b1a-ffb7e8712e5a" providerId="ADAL" clId="{2BE13DCC-F723-477A-9C1A-4F1D8F7D9649}" dt="2025-05-14T15:19:30.320" v="494" actId="47"/>
        <pc:sldMkLst>
          <pc:docMk/>
          <pc:sldMk cId="1179896024" sldId="262"/>
        </pc:sldMkLst>
      </pc:sldChg>
      <pc:sldChg chg="del">
        <pc:chgData name="Esben Noel Hjort" userId="bdf49b8f-1258-43ea-8b1a-ffb7e8712e5a" providerId="ADAL" clId="{2BE13DCC-F723-477A-9C1A-4F1D8F7D9649}" dt="2025-05-14T15:19:32.443" v="499" actId="47"/>
        <pc:sldMkLst>
          <pc:docMk/>
          <pc:sldMk cId="1069156307" sldId="263"/>
        </pc:sldMkLst>
      </pc:sldChg>
      <pc:sldChg chg="del">
        <pc:chgData name="Esben Noel Hjort" userId="bdf49b8f-1258-43ea-8b1a-ffb7e8712e5a" providerId="ADAL" clId="{2BE13DCC-F723-477A-9C1A-4F1D8F7D9649}" dt="2025-05-14T15:18:55.924" v="483" actId="47"/>
        <pc:sldMkLst>
          <pc:docMk/>
          <pc:sldMk cId="3688292876" sldId="264"/>
        </pc:sldMkLst>
      </pc:sldChg>
      <pc:sldChg chg="modSp mod">
        <pc:chgData name="Esben Noel Hjort" userId="bdf49b8f-1258-43ea-8b1a-ffb7e8712e5a" providerId="ADAL" clId="{2BE13DCC-F723-477A-9C1A-4F1D8F7D9649}" dt="2025-05-14T15:08:47.067" v="319" actId="20577"/>
        <pc:sldMkLst>
          <pc:docMk/>
          <pc:sldMk cId="2289374328" sldId="267"/>
        </pc:sldMkLst>
      </pc:sldChg>
      <pc:sldChg chg="del">
        <pc:chgData name="Esben Noel Hjort" userId="bdf49b8f-1258-43ea-8b1a-ffb7e8712e5a" providerId="ADAL" clId="{2BE13DCC-F723-477A-9C1A-4F1D8F7D9649}" dt="2025-05-14T15:19:31.168" v="496" actId="47"/>
        <pc:sldMkLst>
          <pc:docMk/>
          <pc:sldMk cId="3270367088" sldId="271"/>
        </pc:sldMkLst>
      </pc:sldChg>
      <pc:sldChg chg="modSp mod">
        <pc:chgData name="Esben Noel Hjort" userId="bdf49b8f-1258-43ea-8b1a-ffb7e8712e5a" providerId="ADAL" clId="{2BE13DCC-F723-477A-9C1A-4F1D8F7D9649}" dt="2025-05-14T15:19:22.822" v="488" actId="20577"/>
        <pc:sldMkLst>
          <pc:docMk/>
          <pc:sldMk cId="2379244561" sldId="272"/>
        </pc:sldMkLst>
      </pc:sldChg>
      <pc:sldChg chg="addSp delSp modSp mod">
        <pc:chgData name="Esben Noel Hjort" userId="bdf49b8f-1258-43ea-8b1a-ffb7e8712e5a" providerId="ADAL" clId="{2BE13DCC-F723-477A-9C1A-4F1D8F7D9649}" dt="2025-05-14T15:18:00.876" v="428" actId="27636"/>
        <pc:sldMkLst>
          <pc:docMk/>
          <pc:sldMk cId="4106111266" sldId="276"/>
        </pc:sldMkLst>
      </pc:sldChg>
      <pc:sldChg chg="modSp del mod modTransition modClrScheme chgLayout">
        <pc:chgData name="Esben Noel Hjort" userId="bdf49b8f-1258-43ea-8b1a-ffb7e8712e5a" providerId="ADAL" clId="{2BE13DCC-F723-477A-9C1A-4F1D8F7D9649}" dt="2025-05-14T15:16:27.236" v="403" actId="47"/>
        <pc:sldMkLst>
          <pc:docMk/>
          <pc:sldMk cId="2256182310" sldId="277"/>
        </pc:sldMkLst>
      </pc:sldChg>
      <pc:sldChg chg="del">
        <pc:chgData name="Esben Noel Hjort" userId="bdf49b8f-1258-43ea-8b1a-ffb7e8712e5a" providerId="ADAL" clId="{2BE13DCC-F723-477A-9C1A-4F1D8F7D9649}" dt="2025-05-14T15:16:24.656" v="402" actId="47"/>
        <pc:sldMkLst>
          <pc:docMk/>
          <pc:sldMk cId="42092087" sldId="278"/>
        </pc:sldMkLst>
      </pc:sldChg>
      <pc:sldChg chg="del">
        <pc:chgData name="Esben Noel Hjort" userId="bdf49b8f-1258-43ea-8b1a-ffb7e8712e5a" providerId="ADAL" clId="{2BE13DCC-F723-477A-9C1A-4F1D8F7D9649}" dt="2025-05-14T15:19:31.568" v="497" actId="47"/>
        <pc:sldMkLst>
          <pc:docMk/>
          <pc:sldMk cId="2856985362" sldId="279"/>
        </pc:sldMkLst>
      </pc:sldChg>
      <pc:sldChg chg="del">
        <pc:chgData name="Esben Noel Hjort" userId="bdf49b8f-1258-43ea-8b1a-ffb7e8712e5a" providerId="ADAL" clId="{2BE13DCC-F723-477A-9C1A-4F1D8F7D9649}" dt="2025-05-14T15:18:09.274" v="429" actId="47"/>
        <pc:sldMkLst>
          <pc:docMk/>
          <pc:sldMk cId="585248998" sldId="280"/>
        </pc:sldMkLst>
      </pc:sldChg>
      <pc:sldChg chg="del">
        <pc:chgData name="Esben Noel Hjort" userId="bdf49b8f-1258-43ea-8b1a-ffb7e8712e5a" providerId="ADAL" clId="{2BE13DCC-F723-477A-9C1A-4F1D8F7D9649}" dt="2025-05-14T15:18:10.125" v="430" actId="47"/>
        <pc:sldMkLst>
          <pc:docMk/>
          <pc:sldMk cId="3942626662" sldId="281"/>
        </pc:sldMkLst>
      </pc:sldChg>
      <pc:sldChg chg="del">
        <pc:chgData name="Esben Noel Hjort" userId="bdf49b8f-1258-43ea-8b1a-ffb7e8712e5a" providerId="ADAL" clId="{2BE13DCC-F723-477A-9C1A-4F1D8F7D9649}" dt="2025-05-14T15:18:11.873" v="431" actId="47"/>
        <pc:sldMkLst>
          <pc:docMk/>
          <pc:sldMk cId="4051713862" sldId="282"/>
        </pc:sldMkLst>
      </pc:sldChg>
      <pc:sldChg chg="modSp mod">
        <pc:chgData name="Esben Noel Hjort" userId="bdf49b8f-1258-43ea-8b1a-ffb7e8712e5a" providerId="ADAL" clId="{2BE13DCC-F723-477A-9C1A-4F1D8F7D9649}" dt="2025-05-14T15:18:33.404" v="481" actId="20577"/>
        <pc:sldMkLst>
          <pc:docMk/>
          <pc:sldMk cId="2044202626" sldId="284"/>
        </pc:sldMkLst>
      </pc:sldChg>
      <pc:sldChg chg="del">
        <pc:chgData name="Esben Noel Hjort" userId="bdf49b8f-1258-43ea-8b1a-ffb7e8712e5a" providerId="ADAL" clId="{2BE13DCC-F723-477A-9C1A-4F1D8F7D9649}" dt="2025-05-14T15:19:32.834" v="500" actId="47"/>
        <pc:sldMkLst>
          <pc:docMk/>
          <pc:sldMk cId="3839854554" sldId="291"/>
        </pc:sldMkLst>
      </pc:sldChg>
      <pc:sldChg chg="del">
        <pc:chgData name="Esben Noel Hjort" userId="bdf49b8f-1258-43ea-8b1a-ffb7e8712e5a" providerId="ADAL" clId="{2BE13DCC-F723-477A-9C1A-4F1D8F7D9649}" dt="2025-05-14T15:19:36.261" v="501" actId="47"/>
        <pc:sldMkLst>
          <pc:docMk/>
          <pc:sldMk cId="1750454530" sldId="292"/>
        </pc:sldMkLst>
      </pc:sldChg>
      <pc:sldChg chg="del">
        <pc:chgData name="Esben Noel Hjort" userId="bdf49b8f-1258-43ea-8b1a-ffb7e8712e5a" providerId="ADAL" clId="{2BE13DCC-F723-477A-9C1A-4F1D8F7D9649}" dt="2025-05-14T15:19:38.115" v="502" actId="47"/>
        <pc:sldMkLst>
          <pc:docMk/>
          <pc:sldMk cId="2608994961" sldId="293"/>
        </pc:sldMkLst>
      </pc:sldChg>
      <pc:sldChg chg="del">
        <pc:chgData name="Esben Noel Hjort" userId="bdf49b8f-1258-43ea-8b1a-ffb7e8712e5a" providerId="ADAL" clId="{2BE13DCC-F723-477A-9C1A-4F1D8F7D9649}" dt="2025-05-14T15:19:31.984" v="498" actId="47"/>
        <pc:sldMkLst>
          <pc:docMk/>
          <pc:sldMk cId="4028849806" sldId="294"/>
        </pc:sldMkLst>
      </pc:sldChg>
      <pc:sldChg chg="del">
        <pc:chgData name="Esben Noel Hjort" userId="bdf49b8f-1258-43ea-8b1a-ffb7e8712e5a" providerId="ADAL" clId="{2BE13DCC-F723-477A-9C1A-4F1D8F7D9649}" dt="2025-05-14T15:19:28.967" v="491" actId="47"/>
        <pc:sldMkLst>
          <pc:docMk/>
          <pc:sldMk cId="3579842170" sldId="296"/>
        </pc:sldMkLst>
      </pc:sldChg>
      <pc:sldChg chg="del">
        <pc:chgData name="Esben Noel Hjort" userId="bdf49b8f-1258-43ea-8b1a-ffb7e8712e5a" providerId="ADAL" clId="{2BE13DCC-F723-477A-9C1A-4F1D8F7D9649}" dt="2025-05-14T15:19:28.438" v="490" actId="47"/>
        <pc:sldMkLst>
          <pc:docMk/>
          <pc:sldMk cId="855287894" sldId="297"/>
        </pc:sldMkLst>
      </pc:sldChg>
      <pc:sldChg chg="del">
        <pc:chgData name="Esben Noel Hjort" userId="bdf49b8f-1258-43ea-8b1a-ffb7e8712e5a" providerId="ADAL" clId="{2BE13DCC-F723-477A-9C1A-4F1D8F7D9649}" dt="2025-05-14T15:19:30.737" v="495" actId="47"/>
        <pc:sldMkLst>
          <pc:docMk/>
          <pc:sldMk cId="2164044069" sldId="316"/>
        </pc:sldMkLst>
      </pc:sldChg>
      <pc:sldChg chg="del">
        <pc:chgData name="Esben Noel Hjort" userId="bdf49b8f-1258-43ea-8b1a-ffb7e8712e5a" providerId="ADAL" clId="{2BE13DCC-F723-477A-9C1A-4F1D8F7D9649}" dt="2025-05-14T15:19:29.406" v="492" actId="47"/>
        <pc:sldMkLst>
          <pc:docMk/>
          <pc:sldMk cId="2171324941" sldId="317"/>
        </pc:sldMkLst>
      </pc:sldChg>
      <pc:sldChg chg="del">
        <pc:chgData name="Esben Noel Hjort" userId="bdf49b8f-1258-43ea-8b1a-ffb7e8712e5a" providerId="ADAL" clId="{2BE13DCC-F723-477A-9C1A-4F1D8F7D9649}" dt="2025-05-14T15:19:29.907" v="493" actId="47"/>
        <pc:sldMkLst>
          <pc:docMk/>
          <pc:sldMk cId="2495530653" sldId="318"/>
        </pc:sldMkLst>
      </pc:sldChg>
      <pc:sldChg chg="addSp delSp modSp mod modTransition modClrScheme chgLayout">
        <pc:chgData name="Esben Noel Hjort" userId="bdf49b8f-1258-43ea-8b1a-ffb7e8712e5a" providerId="ADAL" clId="{2BE13DCC-F723-477A-9C1A-4F1D8F7D9649}" dt="2025-05-14T15:17:00.402" v="410" actId="26606"/>
        <pc:sldMkLst>
          <pc:docMk/>
          <pc:sldMk cId="2377722675" sldId="319"/>
        </pc:sldMkLst>
      </pc:sldChg>
      <pc:sldChg chg="modSp del mod">
        <pc:chgData name="Esben Noel Hjort" userId="bdf49b8f-1258-43ea-8b1a-ffb7e8712e5a" providerId="ADAL" clId="{2BE13DCC-F723-477A-9C1A-4F1D8F7D9649}" dt="2025-05-14T15:18:56.826" v="484" actId="47"/>
        <pc:sldMkLst>
          <pc:docMk/>
          <pc:sldMk cId="2843766504" sldId="322"/>
        </pc:sldMkLst>
      </pc:sldChg>
      <pc:sldChg chg="del">
        <pc:chgData name="Esben Noel Hjort" userId="bdf49b8f-1258-43ea-8b1a-ffb7e8712e5a" providerId="ADAL" clId="{2BE13DCC-F723-477A-9C1A-4F1D8F7D9649}" dt="2025-05-14T15:19:25.155" v="489" actId="47"/>
        <pc:sldMkLst>
          <pc:docMk/>
          <pc:sldMk cId="3033484952" sldId="323"/>
        </pc:sldMkLst>
      </pc:sldChg>
      <pc:sldChg chg="del">
        <pc:chgData name="Esben Noel Hjort" userId="bdf49b8f-1258-43ea-8b1a-ffb7e8712e5a" providerId="ADAL" clId="{2BE13DCC-F723-477A-9C1A-4F1D8F7D9649}" dt="2025-05-14T15:18:51.779" v="482" actId="47"/>
        <pc:sldMkLst>
          <pc:docMk/>
          <pc:sldMk cId="3323780245" sldId="325"/>
        </pc:sldMkLst>
      </pc:sldChg>
      <pc:sldChg chg="addSp delSp modSp new mod ord modClrScheme chgLayout">
        <pc:chgData name="Esben Noel Hjort" userId="bdf49b8f-1258-43ea-8b1a-ffb7e8712e5a" providerId="ADAL" clId="{2BE13DCC-F723-477A-9C1A-4F1D8F7D9649}" dt="2025-05-14T14:53:55.147" v="56"/>
        <pc:sldMkLst>
          <pc:docMk/>
          <pc:sldMk cId="1464069555" sldId="326"/>
        </pc:sldMkLst>
      </pc:sldChg>
      <pc:sldChg chg="modSp mod">
        <pc:chgData name="Esben Noel Hjort" userId="bdf49b8f-1258-43ea-8b1a-ffb7e8712e5a" providerId="ADAL" clId="{2BE13DCC-F723-477A-9C1A-4F1D8F7D9649}" dt="2025-05-14T14:54:05.581" v="77" actId="20577"/>
        <pc:sldMkLst>
          <pc:docMk/>
          <pc:sldMk cId="2039626748" sldId="327"/>
        </pc:sldMkLst>
      </pc:sldChg>
      <pc:sldChg chg="del">
        <pc:chgData name="Esben Noel Hjort" userId="bdf49b8f-1258-43ea-8b1a-ffb7e8712e5a" providerId="ADAL" clId="{2BE13DCC-F723-477A-9C1A-4F1D8F7D9649}" dt="2025-05-14T14:59:18.106" v="260" actId="47"/>
        <pc:sldMkLst>
          <pc:docMk/>
          <pc:sldMk cId="1133367232" sldId="328"/>
        </pc:sldMkLst>
      </pc:sldChg>
      <pc:sldChg chg="modSp mod">
        <pc:chgData name="Esben Noel Hjort" userId="bdf49b8f-1258-43ea-8b1a-ffb7e8712e5a" providerId="ADAL" clId="{2BE13DCC-F723-477A-9C1A-4F1D8F7D9649}" dt="2025-05-14T14:59:50.454" v="280" actId="20577"/>
        <pc:sldMkLst>
          <pc:docMk/>
          <pc:sldMk cId="1617708682" sldId="328"/>
        </pc:sldMkLst>
      </pc:sldChg>
      <pc:sldChg chg="del">
        <pc:chgData name="Esben Noel Hjort" userId="bdf49b8f-1258-43ea-8b1a-ffb7e8712e5a" providerId="ADAL" clId="{2BE13DCC-F723-477A-9C1A-4F1D8F7D9649}" dt="2025-05-14T14:59:19.120" v="261" actId="47"/>
        <pc:sldMkLst>
          <pc:docMk/>
          <pc:sldMk cId="3627532817" sldId="329"/>
        </pc:sldMkLst>
      </pc:sldChg>
      <pc:sldChg chg="addSp delSp modSp mod modTransition modClrScheme chgLayout">
        <pc:chgData name="Esben Noel Hjort" userId="bdf49b8f-1258-43ea-8b1a-ffb7e8712e5a" providerId="ADAL" clId="{2BE13DCC-F723-477A-9C1A-4F1D8F7D9649}" dt="2025-05-14T15:00:08.832" v="281" actId="26606"/>
        <pc:sldMkLst>
          <pc:docMk/>
          <pc:sldMk cId="31577696" sldId="330"/>
        </pc:sldMkLst>
      </pc:sldChg>
      <pc:sldChg chg="addSp delSp modSp mod ord">
        <pc:chgData name="Esben Noel Hjort" userId="bdf49b8f-1258-43ea-8b1a-ffb7e8712e5a" providerId="ADAL" clId="{2BE13DCC-F723-477A-9C1A-4F1D8F7D9649}" dt="2025-05-14T15:10:19.960" v="388" actId="20577"/>
        <pc:sldMkLst>
          <pc:docMk/>
          <pc:sldMk cId="2345458280" sldId="331"/>
        </pc:sldMkLst>
      </pc:sldChg>
      <pc:sldChg chg="addSp delSp modSp new mod modClrScheme chgLayout">
        <pc:chgData name="Esben Noel Hjort" userId="bdf49b8f-1258-43ea-8b1a-ffb7e8712e5a" providerId="ADAL" clId="{2BE13DCC-F723-477A-9C1A-4F1D8F7D9649}" dt="2025-05-14T15:43:22.375" v="701" actId="20577"/>
        <pc:sldMkLst>
          <pc:docMk/>
          <pc:sldMk cId="1021352563" sldId="332"/>
        </pc:sldMkLst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3CD2F6-A989-474C-8814-0FD8F4D8067D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BDC66625-EFB5-4973-AFDE-8D76E85AEEB8}" type="pres">
      <dgm:prSet presAssocID="{863CD2F6-A989-474C-8814-0FD8F4D8067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</dgm:ptLst>
  <dgm:cxnLst>
    <dgm:cxn modelId="{2E81B11D-94F4-4873-B422-883C98714902}" type="presOf" srcId="{863CD2F6-A989-474C-8814-0FD8F4D8067D}" destId="{BDC66625-EFB5-4973-AFDE-8D76E85AEEB8}" srcOrd="0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16E192-687D-4A68-AD46-6CD2925C18CB}" type="doc">
      <dgm:prSet loTypeId="urn:microsoft.com/office/officeart/2005/8/layout/vList2" loCatId="list" qsTypeId="urn:microsoft.com/office/officeart/2005/8/quickstyle/simple2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394B7797-0A65-4BB7-9006-A924600DC4C1}">
      <dgm:prSet/>
      <dgm:spPr/>
      <dgm:t>
        <a:bodyPr/>
        <a:lstStyle/>
        <a:p>
          <a:r>
            <a:rPr lang="da-DK"/>
            <a:t>Vi værdisætter ting, som vi selv har været med til at bygge/skabe højere</a:t>
          </a:r>
          <a:endParaRPr lang="en-US"/>
        </a:p>
      </dgm:t>
    </dgm:pt>
    <dgm:pt modelId="{CF3A9818-EE96-473C-AA21-8C17A2EBE73A}" type="parTrans" cxnId="{8CE6D842-887A-4B3D-8843-E7A25A42D3DA}">
      <dgm:prSet/>
      <dgm:spPr/>
      <dgm:t>
        <a:bodyPr/>
        <a:lstStyle/>
        <a:p>
          <a:endParaRPr lang="en-US"/>
        </a:p>
      </dgm:t>
    </dgm:pt>
    <dgm:pt modelId="{856F8A80-39B1-4343-A894-F1D230E6867B}" type="sibTrans" cxnId="{8CE6D842-887A-4B3D-8843-E7A25A42D3DA}">
      <dgm:prSet/>
      <dgm:spPr/>
      <dgm:t>
        <a:bodyPr/>
        <a:lstStyle/>
        <a:p>
          <a:endParaRPr lang="en-US"/>
        </a:p>
      </dgm:t>
    </dgm:pt>
    <dgm:pt modelId="{93E11288-C427-4924-A8B1-E04D56712032}">
      <dgm:prSet/>
      <dgm:spPr/>
      <dgm:t>
        <a:bodyPr/>
        <a:lstStyle/>
        <a:p>
          <a:r>
            <a:rPr lang="da-DK"/>
            <a:t>63 % højere</a:t>
          </a:r>
          <a:endParaRPr lang="en-US"/>
        </a:p>
      </dgm:t>
    </dgm:pt>
    <dgm:pt modelId="{6CBF54D2-3452-4720-8579-D162E8562020}" type="parTrans" cxnId="{3DAC95B7-FE95-4827-B4EF-5898EF943CE9}">
      <dgm:prSet/>
      <dgm:spPr/>
      <dgm:t>
        <a:bodyPr/>
        <a:lstStyle/>
        <a:p>
          <a:endParaRPr lang="en-US"/>
        </a:p>
      </dgm:t>
    </dgm:pt>
    <dgm:pt modelId="{54C2E6F3-5D04-42BC-9A86-9042A0A9B43C}" type="sibTrans" cxnId="{3DAC95B7-FE95-4827-B4EF-5898EF943CE9}">
      <dgm:prSet/>
      <dgm:spPr/>
      <dgm:t>
        <a:bodyPr/>
        <a:lstStyle/>
        <a:p>
          <a:endParaRPr lang="en-US"/>
        </a:p>
      </dgm:t>
    </dgm:pt>
    <dgm:pt modelId="{02A91B91-73F5-4F82-BFA6-5DE5DC9E425D}">
      <dgm:prSet/>
      <dgm:spPr/>
      <dgm:t>
        <a:bodyPr/>
        <a:lstStyle/>
        <a:p>
          <a:r>
            <a:rPr lang="da-DK"/>
            <a:t>Folk oplever større værdi af deres fagforeningsmedlemsskab, hvis de har indflydelse på det </a:t>
          </a:r>
          <a:endParaRPr lang="en-US"/>
        </a:p>
      </dgm:t>
    </dgm:pt>
    <dgm:pt modelId="{823F6477-FFF2-47C8-99D2-C6DBA7E582AB}" type="parTrans" cxnId="{DBD9088C-414B-4810-84F7-CA429083DEC3}">
      <dgm:prSet/>
      <dgm:spPr/>
      <dgm:t>
        <a:bodyPr/>
        <a:lstStyle/>
        <a:p>
          <a:endParaRPr lang="en-US"/>
        </a:p>
      </dgm:t>
    </dgm:pt>
    <dgm:pt modelId="{4F01EE77-D26C-4ADE-8560-B3ACD422B3B1}" type="sibTrans" cxnId="{DBD9088C-414B-4810-84F7-CA429083DEC3}">
      <dgm:prSet/>
      <dgm:spPr/>
      <dgm:t>
        <a:bodyPr/>
        <a:lstStyle/>
        <a:p>
          <a:endParaRPr lang="en-US"/>
        </a:p>
      </dgm:t>
    </dgm:pt>
    <dgm:pt modelId="{85CF6193-DDDA-49DC-82D9-3570BE5823C6}">
      <dgm:prSet/>
      <dgm:spPr/>
      <dgm:t>
        <a:bodyPr/>
        <a:lstStyle/>
        <a:p>
          <a:r>
            <a:rPr lang="da-DK"/>
            <a:t>Pris er kun et ‘issue’, hvis vi ikke er tæt på</a:t>
          </a:r>
          <a:endParaRPr lang="en-US"/>
        </a:p>
      </dgm:t>
    </dgm:pt>
    <dgm:pt modelId="{1932ED23-8086-45E8-B813-A0A1818D3AD9}" type="parTrans" cxnId="{5D773FCA-04F5-4C38-9554-ED7B46085C39}">
      <dgm:prSet/>
      <dgm:spPr/>
      <dgm:t>
        <a:bodyPr/>
        <a:lstStyle/>
        <a:p>
          <a:endParaRPr lang="en-US"/>
        </a:p>
      </dgm:t>
    </dgm:pt>
    <dgm:pt modelId="{35E96DEC-2C66-408D-99B4-90A3E28843FC}" type="sibTrans" cxnId="{5D773FCA-04F5-4C38-9554-ED7B46085C39}">
      <dgm:prSet/>
      <dgm:spPr/>
      <dgm:t>
        <a:bodyPr/>
        <a:lstStyle/>
        <a:p>
          <a:endParaRPr lang="en-US"/>
        </a:p>
      </dgm:t>
    </dgm:pt>
    <dgm:pt modelId="{9817C983-F8F3-40BB-A9E5-AC1BA31A5950}">
      <dgm:prSet/>
      <dgm:spPr/>
      <dgm:t>
        <a:bodyPr/>
        <a:lstStyle/>
        <a:p>
          <a:r>
            <a:rPr lang="da-DK"/>
            <a:t>Indflydelse/deltagelse: OK-afsteminger, GF, deltagelse på arbejdspladsen</a:t>
          </a:r>
          <a:endParaRPr lang="en-US"/>
        </a:p>
      </dgm:t>
    </dgm:pt>
    <dgm:pt modelId="{C54E073F-4B4D-4774-BE8A-E92360C5A579}" type="parTrans" cxnId="{57B73403-621E-4CF3-A50C-6E6680CFB341}">
      <dgm:prSet/>
      <dgm:spPr/>
      <dgm:t>
        <a:bodyPr/>
        <a:lstStyle/>
        <a:p>
          <a:endParaRPr lang="en-US"/>
        </a:p>
      </dgm:t>
    </dgm:pt>
    <dgm:pt modelId="{8969DD4B-EB1B-4390-847E-3D45014D9C24}" type="sibTrans" cxnId="{57B73403-621E-4CF3-A50C-6E6680CFB341}">
      <dgm:prSet/>
      <dgm:spPr/>
      <dgm:t>
        <a:bodyPr/>
        <a:lstStyle/>
        <a:p>
          <a:endParaRPr lang="en-US"/>
        </a:p>
      </dgm:t>
    </dgm:pt>
    <dgm:pt modelId="{7DACD750-16F7-42C3-AF82-BD791B53345F}">
      <dgm:prSet/>
      <dgm:spPr/>
      <dgm:t>
        <a:bodyPr/>
        <a:lstStyle/>
        <a:p>
          <a:r>
            <a:rPr lang="da-DK"/>
            <a:t>Jo mere vi er med til at skabe (få resultater), jo større oplever vi værdien og tilknytningen</a:t>
          </a:r>
          <a:endParaRPr lang="en-US"/>
        </a:p>
      </dgm:t>
    </dgm:pt>
    <dgm:pt modelId="{A20E95CC-0B68-49C5-9CF3-18208225EAAD}" type="parTrans" cxnId="{E55C3522-51A4-4600-AEFB-434010D5CB9B}">
      <dgm:prSet/>
      <dgm:spPr/>
      <dgm:t>
        <a:bodyPr/>
        <a:lstStyle/>
        <a:p>
          <a:endParaRPr lang="en-US"/>
        </a:p>
      </dgm:t>
    </dgm:pt>
    <dgm:pt modelId="{3861D03D-5F41-4352-A5D6-9E09E2872EB1}" type="sibTrans" cxnId="{E55C3522-51A4-4600-AEFB-434010D5CB9B}">
      <dgm:prSet/>
      <dgm:spPr/>
      <dgm:t>
        <a:bodyPr/>
        <a:lstStyle/>
        <a:p>
          <a:endParaRPr lang="en-US"/>
        </a:p>
      </dgm:t>
    </dgm:pt>
    <dgm:pt modelId="{6027D284-C6C9-47B2-915F-96301D0876C9}" type="pres">
      <dgm:prSet presAssocID="{4E16E192-687D-4A68-AD46-6CD2925C18CB}" presName="linear" presStyleCnt="0">
        <dgm:presLayoutVars>
          <dgm:animLvl val="lvl"/>
          <dgm:resizeHandles val="exact"/>
        </dgm:presLayoutVars>
      </dgm:prSet>
      <dgm:spPr/>
    </dgm:pt>
    <dgm:pt modelId="{38B81D4F-26BA-43B4-8969-D66E51AEE514}" type="pres">
      <dgm:prSet presAssocID="{394B7797-0A65-4BB7-9006-A924600DC4C1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0B0279AF-F09E-4D24-820E-7B7280698F9E}" type="pres">
      <dgm:prSet presAssocID="{856F8A80-39B1-4343-A894-F1D230E6867B}" presName="spacer" presStyleCnt="0"/>
      <dgm:spPr/>
    </dgm:pt>
    <dgm:pt modelId="{3BE8219B-49DA-405F-A449-E5289B128CB6}" type="pres">
      <dgm:prSet presAssocID="{93E11288-C427-4924-A8B1-E04D56712032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D9F81DB6-0EEE-498B-BD1C-1921BEDB8943}" type="pres">
      <dgm:prSet presAssocID="{54C2E6F3-5D04-42BC-9A86-9042A0A9B43C}" presName="spacer" presStyleCnt="0"/>
      <dgm:spPr/>
    </dgm:pt>
    <dgm:pt modelId="{B9F55046-79B7-4C24-8282-B2910B82F957}" type="pres">
      <dgm:prSet presAssocID="{02A91B91-73F5-4F82-BFA6-5DE5DC9E425D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599EA0CF-C6DD-4F4E-934D-0DCC1AB76B90}" type="pres">
      <dgm:prSet presAssocID="{4F01EE77-D26C-4ADE-8560-B3ACD422B3B1}" presName="spacer" presStyleCnt="0"/>
      <dgm:spPr/>
    </dgm:pt>
    <dgm:pt modelId="{61D812D2-A631-413A-A2AF-78FCF6A62F89}" type="pres">
      <dgm:prSet presAssocID="{85CF6193-DDDA-49DC-82D9-3570BE5823C6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6480A7BA-C08F-49F8-9D35-E78B550AA6E3}" type="pres">
      <dgm:prSet presAssocID="{35E96DEC-2C66-408D-99B4-90A3E28843FC}" presName="spacer" presStyleCnt="0"/>
      <dgm:spPr/>
    </dgm:pt>
    <dgm:pt modelId="{6B318110-D2CB-4B0F-A79D-0AD6F3099227}" type="pres">
      <dgm:prSet presAssocID="{9817C983-F8F3-40BB-A9E5-AC1BA31A5950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AA3CD048-6364-416A-9838-CD8C40D12D58}" type="pres">
      <dgm:prSet presAssocID="{8969DD4B-EB1B-4390-847E-3D45014D9C24}" presName="spacer" presStyleCnt="0"/>
      <dgm:spPr/>
    </dgm:pt>
    <dgm:pt modelId="{C1360177-2BBB-46EA-8A16-2509397A66CD}" type="pres">
      <dgm:prSet presAssocID="{7DACD750-16F7-42C3-AF82-BD791B53345F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57B73403-621E-4CF3-A50C-6E6680CFB341}" srcId="{4E16E192-687D-4A68-AD46-6CD2925C18CB}" destId="{9817C983-F8F3-40BB-A9E5-AC1BA31A5950}" srcOrd="4" destOrd="0" parTransId="{C54E073F-4B4D-4774-BE8A-E92360C5A579}" sibTransId="{8969DD4B-EB1B-4390-847E-3D45014D9C24}"/>
    <dgm:cxn modelId="{5C022C09-45B1-4075-87F9-5182CB5CB374}" type="presOf" srcId="{02A91B91-73F5-4F82-BFA6-5DE5DC9E425D}" destId="{B9F55046-79B7-4C24-8282-B2910B82F957}" srcOrd="0" destOrd="0" presId="urn:microsoft.com/office/officeart/2005/8/layout/vList2"/>
    <dgm:cxn modelId="{E55C3522-51A4-4600-AEFB-434010D5CB9B}" srcId="{4E16E192-687D-4A68-AD46-6CD2925C18CB}" destId="{7DACD750-16F7-42C3-AF82-BD791B53345F}" srcOrd="5" destOrd="0" parTransId="{A20E95CC-0B68-49C5-9CF3-18208225EAAD}" sibTransId="{3861D03D-5F41-4352-A5D6-9E09E2872EB1}"/>
    <dgm:cxn modelId="{8CE6D842-887A-4B3D-8843-E7A25A42D3DA}" srcId="{4E16E192-687D-4A68-AD46-6CD2925C18CB}" destId="{394B7797-0A65-4BB7-9006-A924600DC4C1}" srcOrd="0" destOrd="0" parTransId="{CF3A9818-EE96-473C-AA21-8C17A2EBE73A}" sibTransId="{856F8A80-39B1-4343-A894-F1D230E6867B}"/>
    <dgm:cxn modelId="{9B25204A-E090-40F0-A8A8-0525F34C941F}" type="presOf" srcId="{394B7797-0A65-4BB7-9006-A924600DC4C1}" destId="{38B81D4F-26BA-43B4-8969-D66E51AEE514}" srcOrd="0" destOrd="0" presId="urn:microsoft.com/office/officeart/2005/8/layout/vList2"/>
    <dgm:cxn modelId="{AEF83374-0112-497E-A410-2D672F86953C}" type="presOf" srcId="{9817C983-F8F3-40BB-A9E5-AC1BA31A5950}" destId="{6B318110-D2CB-4B0F-A79D-0AD6F3099227}" srcOrd="0" destOrd="0" presId="urn:microsoft.com/office/officeart/2005/8/layout/vList2"/>
    <dgm:cxn modelId="{DBD9088C-414B-4810-84F7-CA429083DEC3}" srcId="{4E16E192-687D-4A68-AD46-6CD2925C18CB}" destId="{02A91B91-73F5-4F82-BFA6-5DE5DC9E425D}" srcOrd="2" destOrd="0" parTransId="{823F6477-FFF2-47C8-99D2-C6DBA7E582AB}" sibTransId="{4F01EE77-D26C-4ADE-8560-B3ACD422B3B1}"/>
    <dgm:cxn modelId="{356421A9-8395-4A62-B016-170234B4C4BF}" type="presOf" srcId="{4E16E192-687D-4A68-AD46-6CD2925C18CB}" destId="{6027D284-C6C9-47B2-915F-96301D0876C9}" srcOrd="0" destOrd="0" presId="urn:microsoft.com/office/officeart/2005/8/layout/vList2"/>
    <dgm:cxn modelId="{680AB0AF-46D0-4615-80DF-0A652877B8D5}" type="presOf" srcId="{7DACD750-16F7-42C3-AF82-BD791B53345F}" destId="{C1360177-2BBB-46EA-8A16-2509397A66CD}" srcOrd="0" destOrd="0" presId="urn:microsoft.com/office/officeart/2005/8/layout/vList2"/>
    <dgm:cxn modelId="{3DAC95B7-FE95-4827-B4EF-5898EF943CE9}" srcId="{4E16E192-687D-4A68-AD46-6CD2925C18CB}" destId="{93E11288-C427-4924-A8B1-E04D56712032}" srcOrd="1" destOrd="0" parTransId="{6CBF54D2-3452-4720-8579-D162E8562020}" sibTransId="{54C2E6F3-5D04-42BC-9A86-9042A0A9B43C}"/>
    <dgm:cxn modelId="{7D24E0C4-BFB7-4830-B905-6123A6F3806F}" type="presOf" srcId="{85CF6193-DDDA-49DC-82D9-3570BE5823C6}" destId="{61D812D2-A631-413A-A2AF-78FCF6A62F89}" srcOrd="0" destOrd="0" presId="urn:microsoft.com/office/officeart/2005/8/layout/vList2"/>
    <dgm:cxn modelId="{5D773FCA-04F5-4C38-9554-ED7B46085C39}" srcId="{4E16E192-687D-4A68-AD46-6CD2925C18CB}" destId="{85CF6193-DDDA-49DC-82D9-3570BE5823C6}" srcOrd="3" destOrd="0" parTransId="{1932ED23-8086-45E8-B813-A0A1818D3AD9}" sibTransId="{35E96DEC-2C66-408D-99B4-90A3E28843FC}"/>
    <dgm:cxn modelId="{969DFBEC-A0B4-45E9-B25D-0F59F43240EF}" type="presOf" srcId="{93E11288-C427-4924-A8B1-E04D56712032}" destId="{3BE8219B-49DA-405F-A449-E5289B128CB6}" srcOrd="0" destOrd="0" presId="urn:microsoft.com/office/officeart/2005/8/layout/vList2"/>
    <dgm:cxn modelId="{0CDBD1C9-6F9A-4795-B1C9-AC55DCB0424D}" type="presParOf" srcId="{6027D284-C6C9-47B2-915F-96301D0876C9}" destId="{38B81D4F-26BA-43B4-8969-D66E51AEE514}" srcOrd="0" destOrd="0" presId="urn:microsoft.com/office/officeart/2005/8/layout/vList2"/>
    <dgm:cxn modelId="{6402C32D-4B66-4660-B9FC-9139EA37840E}" type="presParOf" srcId="{6027D284-C6C9-47B2-915F-96301D0876C9}" destId="{0B0279AF-F09E-4D24-820E-7B7280698F9E}" srcOrd="1" destOrd="0" presId="urn:microsoft.com/office/officeart/2005/8/layout/vList2"/>
    <dgm:cxn modelId="{719FDEF0-0CA8-4A9F-8159-D407FBCBBA56}" type="presParOf" srcId="{6027D284-C6C9-47B2-915F-96301D0876C9}" destId="{3BE8219B-49DA-405F-A449-E5289B128CB6}" srcOrd="2" destOrd="0" presId="urn:microsoft.com/office/officeart/2005/8/layout/vList2"/>
    <dgm:cxn modelId="{51C89B25-B634-451E-8574-9196EEF99B7E}" type="presParOf" srcId="{6027D284-C6C9-47B2-915F-96301D0876C9}" destId="{D9F81DB6-0EEE-498B-BD1C-1921BEDB8943}" srcOrd="3" destOrd="0" presId="urn:microsoft.com/office/officeart/2005/8/layout/vList2"/>
    <dgm:cxn modelId="{6751FD9B-D4E4-4C0D-8526-77636A219DD8}" type="presParOf" srcId="{6027D284-C6C9-47B2-915F-96301D0876C9}" destId="{B9F55046-79B7-4C24-8282-B2910B82F957}" srcOrd="4" destOrd="0" presId="urn:microsoft.com/office/officeart/2005/8/layout/vList2"/>
    <dgm:cxn modelId="{F32C9194-B671-4395-B9ED-8A3C6B6FAE8E}" type="presParOf" srcId="{6027D284-C6C9-47B2-915F-96301D0876C9}" destId="{599EA0CF-C6DD-4F4E-934D-0DCC1AB76B90}" srcOrd="5" destOrd="0" presId="urn:microsoft.com/office/officeart/2005/8/layout/vList2"/>
    <dgm:cxn modelId="{EAADA4A9-5FE3-4C16-AFD2-A2007DB92CC2}" type="presParOf" srcId="{6027D284-C6C9-47B2-915F-96301D0876C9}" destId="{61D812D2-A631-413A-A2AF-78FCF6A62F89}" srcOrd="6" destOrd="0" presId="urn:microsoft.com/office/officeart/2005/8/layout/vList2"/>
    <dgm:cxn modelId="{B0C3E0FD-5E9A-4787-A5CC-9134C949089D}" type="presParOf" srcId="{6027D284-C6C9-47B2-915F-96301D0876C9}" destId="{6480A7BA-C08F-49F8-9D35-E78B550AA6E3}" srcOrd="7" destOrd="0" presId="urn:microsoft.com/office/officeart/2005/8/layout/vList2"/>
    <dgm:cxn modelId="{0F5581C0-505C-4A7E-B6F2-3566527768F1}" type="presParOf" srcId="{6027D284-C6C9-47B2-915F-96301D0876C9}" destId="{6B318110-D2CB-4B0F-A79D-0AD6F3099227}" srcOrd="8" destOrd="0" presId="urn:microsoft.com/office/officeart/2005/8/layout/vList2"/>
    <dgm:cxn modelId="{C2E43C92-BE27-49CF-857E-D5B6079D7A0D}" type="presParOf" srcId="{6027D284-C6C9-47B2-915F-96301D0876C9}" destId="{AA3CD048-6364-416A-9838-CD8C40D12D58}" srcOrd="9" destOrd="0" presId="urn:microsoft.com/office/officeart/2005/8/layout/vList2"/>
    <dgm:cxn modelId="{A9171A8E-955D-4C8F-8691-F91AA427F2C8}" type="presParOf" srcId="{6027D284-C6C9-47B2-915F-96301D0876C9}" destId="{C1360177-2BBB-46EA-8A16-2509397A66CD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AD2CD78-16FB-408D-8090-5372BA78BD3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6C45F53-9E94-4058-A10D-EB271C3C1CAE}">
      <dgm:prSet/>
      <dgm:spPr/>
      <dgm:t>
        <a:bodyPr/>
        <a:lstStyle/>
        <a:p>
          <a:r>
            <a:rPr lang="da-DK"/>
            <a:t>Fagforeninger, der vil lykkes med deres organiseringsarbejdet og skabe højt engagement skal organisere både i dybden og i bredden</a:t>
          </a:r>
          <a:endParaRPr lang="en-US"/>
        </a:p>
      </dgm:t>
    </dgm:pt>
    <dgm:pt modelId="{F66CF814-A551-4123-9D58-366BF26AB426}" type="parTrans" cxnId="{2249D932-A72A-4244-8F12-7DB8754E3F7F}">
      <dgm:prSet/>
      <dgm:spPr/>
      <dgm:t>
        <a:bodyPr/>
        <a:lstStyle/>
        <a:p>
          <a:endParaRPr lang="en-US"/>
        </a:p>
      </dgm:t>
    </dgm:pt>
    <dgm:pt modelId="{F68BC177-A667-45BB-9A68-92E2CBBCBB7A}" type="sibTrans" cxnId="{2249D932-A72A-4244-8F12-7DB8754E3F7F}">
      <dgm:prSet/>
      <dgm:spPr/>
      <dgm:t>
        <a:bodyPr/>
        <a:lstStyle/>
        <a:p>
          <a:endParaRPr lang="en-US"/>
        </a:p>
      </dgm:t>
    </dgm:pt>
    <dgm:pt modelId="{1F9AE022-0B01-414D-B50F-42966CD499AA}">
      <dgm:prSet/>
      <dgm:spPr/>
      <dgm:t>
        <a:bodyPr/>
        <a:lstStyle/>
        <a:p>
          <a:r>
            <a:rPr lang="da-DK"/>
            <a:t>Både organiserende samt mobiliserende/rekrutterende taktikker</a:t>
          </a:r>
          <a:endParaRPr lang="en-US"/>
        </a:p>
      </dgm:t>
    </dgm:pt>
    <dgm:pt modelId="{E9CA05A8-6958-49CA-9ED1-5F230E30A93C}" type="parTrans" cxnId="{CEE15261-9CF5-4C5A-9916-1B189F770EEE}">
      <dgm:prSet/>
      <dgm:spPr/>
      <dgm:t>
        <a:bodyPr/>
        <a:lstStyle/>
        <a:p>
          <a:endParaRPr lang="en-US"/>
        </a:p>
      </dgm:t>
    </dgm:pt>
    <dgm:pt modelId="{B8DF9EA6-4FEF-4EF7-8803-85750C3BED6F}" type="sibTrans" cxnId="{CEE15261-9CF5-4C5A-9916-1B189F770EEE}">
      <dgm:prSet/>
      <dgm:spPr/>
      <dgm:t>
        <a:bodyPr/>
        <a:lstStyle/>
        <a:p>
          <a:endParaRPr lang="en-US"/>
        </a:p>
      </dgm:t>
    </dgm:pt>
    <dgm:pt modelId="{5F866A59-677D-4DCF-93DC-E0A47CEE992C}">
      <dgm:prSet/>
      <dgm:spPr/>
      <dgm:t>
        <a:bodyPr/>
        <a:lstStyle/>
        <a:p>
          <a:r>
            <a:rPr lang="da-DK"/>
            <a:t>Bruge arrangementer og begivenheder som anledning til at skabe kontakt og relationer</a:t>
          </a:r>
          <a:endParaRPr lang="en-US"/>
        </a:p>
      </dgm:t>
    </dgm:pt>
    <dgm:pt modelId="{B1156EB5-88AE-4D03-AF4C-DC88513776C5}" type="parTrans" cxnId="{94BEA43A-0848-4228-A795-D40314BC857F}">
      <dgm:prSet/>
      <dgm:spPr/>
      <dgm:t>
        <a:bodyPr/>
        <a:lstStyle/>
        <a:p>
          <a:endParaRPr lang="en-US"/>
        </a:p>
      </dgm:t>
    </dgm:pt>
    <dgm:pt modelId="{EACD7322-F3C6-4A6A-AD46-D2E861CB30DD}" type="sibTrans" cxnId="{94BEA43A-0848-4228-A795-D40314BC857F}">
      <dgm:prSet/>
      <dgm:spPr/>
      <dgm:t>
        <a:bodyPr/>
        <a:lstStyle/>
        <a:p>
          <a:endParaRPr lang="en-US"/>
        </a:p>
      </dgm:t>
    </dgm:pt>
    <dgm:pt modelId="{50F9379E-016E-496D-B88F-52CD0B045EFF}" type="pres">
      <dgm:prSet presAssocID="{BAD2CD78-16FB-408D-8090-5372BA78BD34}" presName="root" presStyleCnt="0">
        <dgm:presLayoutVars>
          <dgm:dir/>
          <dgm:resizeHandles val="exact"/>
        </dgm:presLayoutVars>
      </dgm:prSet>
      <dgm:spPr/>
    </dgm:pt>
    <dgm:pt modelId="{AA191B3B-B20A-41F7-B21B-BD79D87CFF2D}" type="pres">
      <dgm:prSet presAssocID="{B6C45F53-9E94-4058-A10D-EB271C3C1CAE}" presName="compNode" presStyleCnt="0"/>
      <dgm:spPr/>
    </dgm:pt>
    <dgm:pt modelId="{6FF63E37-CC8B-4E79-B495-CCD3808915DA}" type="pres">
      <dgm:prSet presAssocID="{B6C45F53-9E94-4058-A10D-EB271C3C1CAE}" presName="bgRect" presStyleLbl="bgShp" presStyleIdx="0" presStyleCnt="3"/>
      <dgm:spPr/>
    </dgm:pt>
    <dgm:pt modelId="{E24F43ED-4C6F-4E9D-8B28-2AEB71059F5D}" type="pres">
      <dgm:prSet presAssocID="{B6C45F53-9E94-4058-A10D-EB271C3C1CA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åndtryk"/>
        </a:ext>
      </dgm:extLst>
    </dgm:pt>
    <dgm:pt modelId="{2A98D62A-5C70-4555-BF77-227409D1185F}" type="pres">
      <dgm:prSet presAssocID="{B6C45F53-9E94-4058-A10D-EB271C3C1CAE}" presName="spaceRect" presStyleCnt="0"/>
      <dgm:spPr/>
    </dgm:pt>
    <dgm:pt modelId="{38677B3F-FFF6-4A51-9700-3FE71BC425D5}" type="pres">
      <dgm:prSet presAssocID="{B6C45F53-9E94-4058-A10D-EB271C3C1CAE}" presName="parTx" presStyleLbl="revTx" presStyleIdx="0" presStyleCnt="3">
        <dgm:presLayoutVars>
          <dgm:chMax val="0"/>
          <dgm:chPref val="0"/>
        </dgm:presLayoutVars>
      </dgm:prSet>
      <dgm:spPr/>
    </dgm:pt>
    <dgm:pt modelId="{31121AA8-DB22-4CE1-9B7A-79C148DEB14C}" type="pres">
      <dgm:prSet presAssocID="{F68BC177-A667-45BB-9A68-92E2CBBCBB7A}" presName="sibTrans" presStyleCnt="0"/>
      <dgm:spPr/>
    </dgm:pt>
    <dgm:pt modelId="{67C31669-D9A3-45EC-90B4-5E646606EDBE}" type="pres">
      <dgm:prSet presAssocID="{1F9AE022-0B01-414D-B50F-42966CD499AA}" presName="compNode" presStyleCnt="0"/>
      <dgm:spPr/>
    </dgm:pt>
    <dgm:pt modelId="{0F9C7315-8C9C-463A-BFB1-9FD280FD8D55}" type="pres">
      <dgm:prSet presAssocID="{1F9AE022-0B01-414D-B50F-42966CD499AA}" presName="bgRect" presStyleLbl="bgShp" presStyleIdx="1" presStyleCnt="3"/>
      <dgm:spPr/>
    </dgm:pt>
    <dgm:pt modelId="{307EE2CB-547C-4CEA-ADB8-7C6B3E5333A5}" type="pres">
      <dgm:prSet presAssocID="{1F9AE022-0B01-414D-B50F-42966CD499A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jlbåd"/>
        </a:ext>
      </dgm:extLst>
    </dgm:pt>
    <dgm:pt modelId="{C6CDF256-2109-4E60-8A94-7E09FC55F83D}" type="pres">
      <dgm:prSet presAssocID="{1F9AE022-0B01-414D-B50F-42966CD499AA}" presName="spaceRect" presStyleCnt="0"/>
      <dgm:spPr/>
    </dgm:pt>
    <dgm:pt modelId="{7641F2AC-1DA7-4A88-A65B-A98F221C3AB9}" type="pres">
      <dgm:prSet presAssocID="{1F9AE022-0B01-414D-B50F-42966CD499AA}" presName="parTx" presStyleLbl="revTx" presStyleIdx="1" presStyleCnt="3">
        <dgm:presLayoutVars>
          <dgm:chMax val="0"/>
          <dgm:chPref val="0"/>
        </dgm:presLayoutVars>
      </dgm:prSet>
      <dgm:spPr/>
    </dgm:pt>
    <dgm:pt modelId="{0D55B003-7C0B-45F3-A92A-0DBB6C3EB5BD}" type="pres">
      <dgm:prSet presAssocID="{B8DF9EA6-4FEF-4EF7-8803-85750C3BED6F}" presName="sibTrans" presStyleCnt="0"/>
      <dgm:spPr/>
    </dgm:pt>
    <dgm:pt modelId="{0E17AAC7-0830-480A-9D08-C4EAB4F8E63B}" type="pres">
      <dgm:prSet presAssocID="{5F866A59-677D-4DCF-93DC-E0A47CEE992C}" presName="compNode" presStyleCnt="0"/>
      <dgm:spPr/>
    </dgm:pt>
    <dgm:pt modelId="{13F95EFC-5CC5-4BE5-AD67-798BA5506CD9}" type="pres">
      <dgm:prSet presAssocID="{5F866A59-677D-4DCF-93DC-E0A47CEE992C}" presName="bgRect" presStyleLbl="bgShp" presStyleIdx="2" presStyleCnt="3"/>
      <dgm:spPr/>
    </dgm:pt>
    <dgm:pt modelId="{0C8335C1-09D0-46F8-8E5F-D786C956830B}" type="pres">
      <dgm:prSet presAssocID="{5F866A59-677D-4DCF-93DC-E0A47CEE992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ugere"/>
        </a:ext>
      </dgm:extLst>
    </dgm:pt>
    <dgm:pt modelId="{E35DAC03-6F6F-42F1-AAA7-B8C20B1618F0}" type="pres">
      <dgm:prSet presAssocID="{5F866A59-677D-4DCF-93DC-E0A47CEE992C}" presName="spaceRect" presStyleCnt="0"/>
      <dgm:spPr/>
    </dgm:pt>
    <dgm:pt modelId="{6E3413FB-11DB-48E7-9601-C7717BC82B5C}" type="pres">
      <dgm:prSet presAssocID="{5F866A59-677D-4DCF-93DC-E0A47CEE992C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51F3508-1B1A-4DBB-8018-4419016FEF25}" type="presOf" srcId="{5F866A59-677D-4DCF-93DC-E0A47CEE992C}" destId="{6E3413FB-11DB-48E7-9601-C7717BC82B5C}" srcOrd="0" destOrd="0" presId="urn:microsoft.com/office/officeart/2018/2/layout/IconVerticalSolidList"/>
    <dgm:cxn modelId="{BF5E8E2B-32F5-49AF-BCB4-FE78BF07D440}" type="presOf" srcId="{B6C45F53-9E94-4058-A10D-EB271C3C1CAE}" destId="{38677B3F-FFF6-4A51-9700-3FE71BC425D5}" srcOrd="0" destOrd="0" presId="urn:microsoft.com/office/officeart/2018/2/layout/IconVerticalSolidList"/>
    <dgm:cxn modelId="{2249D932-A72A-4244-8F12-7DB8754E3F7F}" srcId="{BAD2CD78-16FB-408D-8090-5372BA78BD34}" destId="{B6C45F53-9E94-4058-A10D-EB271C3C1CAE}" srcOrd="0" destOrd="0" parTransId="{F66CF814-A551-4123-9D58-366BF26AB426}" sibTransId="{F68BC177-A667-45BB-9A68-92E2CBBCBB7A}"/>
    <dgm:cxn modelId="{94BEA43A-0848-4228-A795-D40314BC857F}" srcId="{BAD2CD78-16FB-408D-8090-5372BA78BD34}" destId="{5F866A59-677D-4DCF-93DC-E0A47CEE992C}" srcOrd="2" destOrd="0" parTransId="{B1156EB5-88AE-4D03-AF4C-DC88513776C5}" sibTransId="{EACD7322-F3C6-4A6A-AD46-D2E861CB30DD}"/>
    <dgm:cxn modelId="{CEE15261-9CF5-4C5A-9916-1B189F770EEE}" srcId="{BAD2CD78-16FB-408D-8090-5372BA78BD34}" destId="{1F9AE022-0B01-414D-B50F-42966CD499AA}" srcOrd="1" destOrd="0" parTransId="{E9CA05A8-6958-49CA-9ED1-5F230E30A93C}" sibTransId="{B8DF9EA6-4FEF-4EF7-8803-85750C3BED6F}"/>
    <dgm:cxn modelId="{71AC4096-EF6A-43B2-8B29-FA1EDACAA5D5}" type="presOf" srcId="{1F9AE022-0B01-414D-B50F-42966CD499AA}" destId="{7641F2AC-1DA7-4A88-A65B-A98F221C3AB9}" srcOrd="0" destOrd="0" presId="urn:microsoft.com/office/officeart/2018/2/layout/IconVerticalSolidList"/>
    <dgm:cxn modelId="{A31BBC9B-2BD0-42DA-BB7B-8C375DEF0FBD}" type="presOf" srcId="{BAD2CD78-16FB-408D-8090-5372BA78BD34}" destId="{50F9379E-016E-496D-B88F-52CD0B045EFF}" srcOrd="0" destOrd="0" presId="urn:microsoft.com/office/officeart/2018/2/layout/IconVerticalSolidList"/>
    <dgm:cxn modelId="{66021208-CA19-479C-8568-783428771537}" type="presParOf" srcId="{50F9379E-016E-496D-B88F-52CD0B045EFF}" destId="{AA191B3B-B20A-41F7-B21B-BD79D87CFF2D}" srcOrd="0" destOrd="0" presId="urn:microsoft.com/office/officeart/2018/2/layout/IconVerticalSolidList"/>
    <dgm:cxn modelId="{2C87C763-B7E9-43A7-971D-6D2B1DF3B24B}" type="presParOf" srcId="{AA191B3B-B20A-41F7-B21B-BD79D87CFF2D}" destId="{6FF63E37-CC8B-4E79-B495-CCD3808915DA}" srcOrd="0" destOrd="0" presId="urn:microsoft.com/office/officeart/2018/2/layout/IconVerticalSolidList"/>
    <dgm:cxn modelId="{58BA9E3B-E7C0-4F69-93F8-B72C4AACA12A}" type="presParOf" srcId="{AA191B3B-B20A-41F7-B21B-BD79D87CFF2D}" destId="{E24F43ED-4C6F-4E9D-8B28-2AEB71059F5D}" srcOrd="1" destOrd="0" presId="urn:microsoft.com/office/officeart/2018/2/layout/IconVerticalSolidList"/>
    <dgm:cxn modelId="{8E53D6BD-AC53-414D-9192-7B8256CB9DA9}" type="presParOf" srcId="{AA191B3B-B20A-41F7-B21B-BD79D87CFF2D}" destId="{2A98D62A-5C70-4555-BF77-227409D1185F}" srcOrd="2" destOrd="0" presId="urn:microsoft.com/office/officeart/2018/2/layout/IconVerticalSolidList"/>
    <dgm:cxn modelId="{2BC2FF8A-2ED0-4C9A-818B-1DE7D441DEF7}" type="presParOf" srcId="{AA191B3B-B20A-41F7-B21B-BD79D87CFF2D}" destId="{38677B3F-FFF6-4A51-9700-3FE71BC425D5}" srcOrd="3" destOrd="0" presId="urn:microsoft.com/office/officeart/2018/2/layout/IconVerticalSolidList"/>
    <dgm:cxn modelId="{7DDE6BBC-50F6-4C51-8FE3-0A124C25CFDF}" type="presParOf" srcId="{50F9379E-016E-496D-B88F-52CD0B045EFF}" destId="{31121AA8-DB22-4CE1-9B7A-79C148DEB14C}" srcOrd="1" destOrd="0" presId="urn:microsoft.com/office/officeart/2018/2/layout/IconVerticalSolidList"/>
    <dgm:cxn modelId="{1802A93B-C829-4FBC-82D6-9C19BBEAC2B7}" type="presParOf" srcId="{50F9379E-016E-496D-B88F-52CD0B045EFF}" destId="{67C31669-D9A3-45EC-90B4-5E646606EDBE}" srcOrd="2" destOrd="0" presId="urn:microsoft.com/office/officeart/2018/2/layout/IconVerticalSolidList"/>
    <dgm:cxn modelId="{C17DFB79-FA94-4935-A711-F1113138B7DD}" type="presParOf" srcId="{67C31669-D9A3-45EC-90B4-5E646606EDBE}" destId="{0F9C7315-8C9C-463A-BFB1-9FD280FD8D55}" srcOrd="0" destOrd="0" presId="urn:microsoft.com/office/officeart/2018/2/layout/IconVerticalSolidList"/>
    <dgm:cxn modelId="{3BCBF3AF-D6E8-4274-AAA8-A1B17C186B3A}" type="presParOf" srcId="{67C31669-D9A3-45EC-90B4-5E646606EDBE}" destId="{307EE2CB-547C-4CEA-ADB8-7C6B3E5333A5}" srcOrd="1" destOrd="0" presId="urn:microsoft.com/office/officeart/2018/2/layout/IconVerticalSolidList"/>
    <dgm:cxn modelId="{ADB95DAA-5600-4CC4-964F-8A467E29A0BD}" type="presParOf" srcId="{67C31669-D9A3-45EC-90B4-5E646606EDBE}" destId="{C6CDF256-2109-4E60-8A94-7E09FC55F83D}" srcOrd="2" destOrd="0" presId="urn:microsoft.com/office/officeart/2018/2/layout/IconVerticalSolidList"/>
    <dgm:cxn modelId="{1635A6AC-3388-4995-8AFF-475909976EDF}" type="presParOf" srcId="{67C31669-D9A3-45EC-90B4-5E646606EDBE}" destId="{7641F2AC-1DA7-4A88-A65B-A98F221C3AB9}" srcOrd="3" destOrd="0" presId="urn:microsoft.com/office/officeart/2018/2/layout/IconVerticalSolidList"/>
    <dgm:cxn modelId="{6AD6AF91-2933-4CC3-B992-14F95ED717DB}" type="presParOf" srcId="{50F9379E-016E-496D-B88F-52CD0B045EFF}" destId="{0D55B003-7C0B-45F3-A92A-0DBB6C3EB5BD}" srcOrd="3" destOrd="0" presId="urn:microsoft.com/office/officeart/2018/2/layout/IconVerticalSolidList"/>
    <dgm:cxn modelId="{B75FB0BD-5296-4393-8382-FB88ED45D84D}" type="presParOf" srcId="{50F9379E-016E-496D-B88F-52CD0B045EFF}" destId="{0E17AAC7-0830-480A-9D08-C4EAB4F8E63B}" srcOrd="4" destOrd="0" presId="urn:microsoft.com/office/officeart/2018/2/layout/IconVerticalSolidList"/>
    <dgm:cxn modelId="{0C980DF9-BAF5-419B-B974-7D33D01799EA}" type="presParOf" srcId="{0E17AAC7-0830-480A-9D08-C4EAB4F8E63B}" destId="{13F95EFC-5CC5-4BE5-AD67-798BA5506CD9}" srcOrd="0" destOrd="0" presId="urn:microsoft.com/office/officeart/2018/2/layout/IconVerticalSolidList"/>
    <dgm:cxn modelId="{D9E3FD0D-ACAA-48B4-94B9-AC233A7258E9}" type="presParOf" srcId="{0E17AAC7-0830-480A-9D08-C4EAB4F8E63B}" destId="{0C8335C1-09D0-46F8-8E5F-D786C956830B}" srcOrd="1" destOrd="0" presId="urn:microsoft.com/office/officeart/2018/2/layout/IconVerticalSolidList"/>
    <dgm:cxn modelId="{FF8EF2ED-C08A-4D51-90B3-D9B3C49291F8}" type="presParOf" srcId="{0E17AAC7-0830-480A-9D08-C4EAB4F8E63B}" destId="{E35DAC03-6F6F-42F1-AAA7-B8C20B1618F0}" srcOrd="2" destOrd="0" presId="urn:microsoft.com/office/officeart/2018/2/layout/IconVerticalSolidList"/>
    <dgm:cxn modelId="{4A2F5601-EC2A-49CB-886D-DFD785EDAABF}" type="presParOf" srcId="{0E17AAC7-0830-480A-9D08-C4EAB4F8E63B}" destId="{6E3413FB-11DB-48E7-9601-C7717BC82B5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B81D4F-26BA-43B4-8969-D66E51AEE514}">
      <dsp:nvSpPr>
        <dsp:cNvPr id="0" name=""/>
        <dsp:cNvSpPr/>
      </dsp:nvSpPr>
      <dsp:spPr>
        <a:xfrm>
          <a:off x="0" y="267224"/>
          <a:ext cx="11232000" cy="5265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000" kern="1200"/>
            <a:t>Vi værdisætter ting, som vi selv har været med til at bygge/skabe højere</a:t>
          </a:r>
          <a:endParaRPr lang="en-US" sz="2000" kern="1200"/>
        </a:p>
      </dsp:txBody>
      <dsp:txXfrm>
        <a:off x="25702" y="292926"/>
        <a:ext cx="11180596" cy="475096"/>
      </dsp:txXfrm>
    </dsp:sp>
    <dsp:sp modelId="{3BE8219B-49DA-405F-A449-E5289B128CB6}">
      <dsp:nvSpPr>
        <dsp:cNvPr id="0" name=""/>
        <dsp:cNvSpPr/>
      </dsp:nvSpPr>
      <dsp:spPr>
        <a:xfrm>
          <a:off x="0" y="851324"/>
          <a:ext cx="11232000" cy="5265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000" kern="1200"/>
            <a:t>63 % højere</a:t>
          </a:r>
          <a:endParaRPr lang="en-US" sz="2000" kern="1200"/>
        </a:p>
      </dsp:txBody>
      <dsp:txXfrm>
        <a:off x="25702" y="877026"/>
        <a:ext cx="11180596" cy="475096"/>
      </dsp:txXfrm>
    </dsp:sp>
    <dsp:sp modelId="{B9F55046-79B7-4C24-8282-B2910B82F957}">
      <dsp:nvSpPr>
        <dsp:cNvPr id="0" name=""/>
        <dsp:cNvSpPr/>
      </dsp:nvSpPr>
      <dsp:spPr>
        <a:xfrm>
          <a:off x="0" y="1435424"/>
          <a:ext cx="11232000" cy="5265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000" kern="1200"/>
            <a:t>Folk oplever større værdi af deres fagforeningsmedlemsskab, hvis de har indflydelse på det </a:t>
          </a:r>
          <a:endParaRPr lang="en-US" sz="2000" kern="1200"/>
        </a:p>
      </dsp:txBody>
      <dsp:txXfrm>
        <a:off x="25702" y="1461126"/>
        <a:ext cx="11180596" cy="475096"/>
      </dsp:txXfrm>
    </dsp:sp>
    <dsp:sp modelId="{61D812D2-A631-413A-A2AF-78FCF6A62F89}">
      <dsp:nvSpPr>
        <dsp:cNvPr id="0" name=""/>
        <dsp:cNvSpPr/>
      </dsp:nvSpPr>
      <dsp:spPr>
        <a:xfrm>
          <a:off x="0" y="2019524"/>
          <a:ext cx="11232000" cy="5265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000" kern="1200"/>
            <a:t>Pris er kun et ‘issue’, hvis vi ikke er tæt på</a:t>
          </a:r>
          <a:endParaRPr lang="en-US" sz="2000" kern="1200"/>
        </a:p>
      </dsp:txBody>
      <dsp:txXfrm>
        <a:off x="25702" y="2045226"/>
        <a:ext cx="11180596" cy="475096"/>
      </dsp:txXfrm>
    </dsp:sp>
    <dsp:sp modelId="{6B318110-D2CB-4B0F-A79D-0AD6F3099227}">
      <dsp:nvSpPr>
        <dsp:cNvPr id="0" name=""/>
        <dsp:cNvSpPr/>
      </dsp:nvSpPr>
      <dsp:spPr>
        <a:xfrm>
          <a:off x="0" y="2603624"/>
          <a:ext cx="11232000" cy="5265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000" kern="1200"/>
            <a:t>Indflydelse/deltagelse: OK-afsteminger, GF, deltagelse på arbejdspladsen</a:t>
          </a:r>
          <a:endParaRPr lang="en-US" sz="2000" kern="1200"/>
        </a:p>
      </dsp:txBody>
      <dsp:txXfrm>
        <a:off x="25702" y="2629326"/>
        <a:ext cx="11180596" cy="475096"/>
      </dsp:txXfrm>
    </dsp:sp>
    <dsp:sp modelId="{C1360177-2BBB-46EA-8A16-2509397A66CD}">
      <dsp:nvSpPr>
        <dsp:cNvPr id="0" name=""/>
        <dsp:cNvSpPr/>
      </dsp:nvSpPr>
      <dsp:spPr>
        <a:xfrm>
          <a:off x="0" y="3187724"/>
          <a:ext cx="11232000" cy="5265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000" kern="1200"/>
            <a:t>Jo mere vi er med til at skabe (få resultater), jo større oplever vi værdien og tilknytningen</a:t>
          </a:r>
          <a:endParaRPr lang="en-US" sz="2000" kern="1200"/>
        </a:p>
      </dsp:txBody>
      <dsp:txXfrm>
        <a:off x="25702" y="3213426"/>
        <a:ext cx="11180596" cy="4750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F63E37-CC8B-4E79-B495-CCD3808915DA}">
      <dsp:nvSpPr>
        <dsp:cNvPr id="0" name=""/>
        <dsp:cNvSpPr/>
      </dsp:nvSpPr>
      <dsp:spPr>
        <a:xfrm>
          <a:off x="0" y="486"/>
          <a:ext cx="11232000" cy="113727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4F43ED-4C6F-4E9D-8B28-2AEB71059F5D}">
      <dsp:nvSpPr>
        <dsp:cNvPr id="0" name=""/>
        <dsp:cNvSpPr/>
      </dsp:nvSpPr>
      <dsp:spPr>
        <a:xfrm>
          <a:off x="344026" y="256373"/>
          <a:ext cx="625503" cy="6255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677B3F-FFF6-4A51-9700-3FE71BC425D5}">
      <dsp:nvSpPr>
        <dsp:cNvPr id="0" name=""/>
        <dsp:cNvSpPr/>
      </dsp:nvSpPr>
      <dsp:spPr>
        <a:xfrm>
          <a:off x="1313557" y="486"/>
          <a:ext cx="9918442" cy="1137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362" tIns="120362" rIns="120362" bIns="120362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kern="1200"/>
            <a:t>Fagforeninger, der vil lykkes med deres organiseringsarbejdet og skabe højt engagement skal organisere både i dybden og i bredden</a:t>
          </a:r>
          <a:endParaRPr lang="en-US" sz="2400" kern="1200"/>
        </a:p>
      </dsp:txBody>
      <dsp:txXfrm>
        <a:off x="1313557" y="486"/>
        <a:ext cx="9918442" cy="1137279"/>
      </dsp:txXfrm>
    </dsp:sp>
    <dsp:sp modelId="{0F9C7315-8C9C-463A-BFB1-9FD280FD8D55}">
      <dsp:nvSpPr>
        <dsp:cNvPr id="0" name=""/>
        <dsp:cNvSpPr/>
      </dsp:nvSpPr>
      <dsp:spPr>
        <a:xfrm>
          <a:off x="0" y="1422084"/>
          <a:ext cx="11232000" cy="113727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7EE2CB-547C-4CEA-ADB8-7C6B3E5333A5}">
      <dsp:nvSpPr>
        <dsp:cNvPr id="0" name=""/>
        <dsp:cNvSpPr/>
      </dsp:nvSpPr>
      <dsp:spPr>
        <a:xfrm>
          <a:off x="344026" y="1677972"/>
          <a:ext cx="625503" cy="62550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41F2AC-1DA7-4A88-A65B-A98F221C3AB9}">
      <dsp:nvSpPr>
        <dsp:cNvPr id="0" name=""/>
        <dsp:cNvSpPr/>
      </dsp:nvSpPr>
      <dsp:spPr>
        <a:xfrm>
          <a:off x="1313557" y="1422084"/>
          <a:ext cx="9918442" cy="1137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362" tIns="120362" rIns="120362" bIns="120362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kern="1200"/>
            <a:t>Både organiserende samt mobiliserende/rekrutterende taktikker</a:t>
          </a:r>
          <a:endParaRPr lang="en-US" sz="2400" kern="1200"/>
        </a:p>
      </dsp:txBody>
      <dsp:txXfrm>
        <a:off x="1313557" y="1422084"/>
        <a:ext cx="9918442" cy="1137279"/>
      </dsp:txXfrm>
    </dsp:sp>
    <dsp:sp modelId="{13F95EFC-5CC5-4BE5-AD67-798BA5506CD9}">
      <dsp:nvSpPr>
        <dsp:cNvPr id="0" name=""/>
        <dsp:cNvSpPr/>
      </dsp:nvSpPr>
      <dsp:spPr>
        <a:xfrm>
          <a:off x="0" y="2843683"/>
          <a:ext cx="11232000" cy="113727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8335C1-09D0-46F8-8E5F-D786C956830B}">
      <dsp:nvSpPr>
        <dsp:cNvPr id="0" name=""/>
        <dsp:cNvSpPr/>
      </dsp:nvSpPr>
      <dsp:spPr>
        <a:xfrm>
          <a:off x="344026" y="3099571"/>
          <a:ext cx="625503" cy="62550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3413FB-11DB-48E7-9601-C7717BC82B5C}">
      <dsp:nvSpPr>
        <dsp:cNvPr id="0" name=""/>
        <dsp:cNvSpPr/>
      </dsp:nvSpPr>
      <dsp:spPr>
        <a:xfrm>
          <a:off x="1313557" y="2843683"/>
          <a:ext cx="9918442" cy="1137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362" tIns="120362" rIns="120362" bIns="120362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kern="1200"/>
            <a:t>Bruge arrangementer og begivenheder som anledning til at skabe kontakt og relationer</a:t>
          </a:r>
          <a:endParaRPr lang="en-US" sz="2400" kern="1200"/>
        </a:p>
      </dsp:txBody>
      <dsp:txXfrm>
        <a:off x="1313557" y="2843683"/>
        <a:ext cx="9918442" cy="11372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3FFB1A-3D03-4CAF-BD83-94BC0DD1D1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sz="800" dirty="0"/>
          </a:p>
        </p:txBody>
      </p:sp>
      <p:sp>
        <p:nvSpPr>
          <p:cNvPr id="3" name="Header Placeholder 2">
            <a:extLst>
              <a:ext uri="{FF2B5EF4-FFF2-40B4-BE49-F238E27FC236}">
                <a16:creationId xmlns:a16="http://schemas.microsoft.com/office/drawing/2014/main" id="{F78585ED-E09F-4544-9D28-61960CDC78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sz="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3BD75-AA93-4F77-AAFD-71EBF7C562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A81C02-1FE8-4C92-983C-975DAEA0E591}" type="datetime1">
              <a:rPr lang="en-GB" sz="800" smtClean="0"/>
              <a:t>21/11/2025</a:t>
            </a:fld>
            <a:endParaRPr lang="en-GB" sz="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1FA956-9989-4246-8A28-4D201CBFBA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71E504-7D2F-4226-9493-8292EE5D077C}" type="slidenum">
              <a:rPr lang="en-GB" sz="800" smtClean="0"/>
              <a:t>‹nr.›</a:t>
            </a:fld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3F185A3-66D2-4D10-89A9-2033FCB223F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en-GB" dirty="0"/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C7B05EB1-0120-43C4-9E3F-C19C6476CD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45E5836E-8170-4804-9800-6AE5EBBE42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5AB016-25EA-425F-9A59-14BC385A1D1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1B01DE92-78F0-4C11-B4D8-5DBCAF3C983F}" type="datetime1">
              <a:rPr lang="en-GB" smtClean="0"/>
              <a:pPr/>
              <a:t>21/11/2025</a:t>
            </a:fld>
            <a:endParaRPr lang="en-GB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41D9AB7-224F-42A1-8469-C71F2146F3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C28F7B-22D6-4FFA-899B-97B397D45F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A74A5A2F-ECD0-4A51-A9E7-D8DA645BD5CD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FF1DC-2E3F-4E26-8E22-6AA9F1651333}" type="slidenum">
              <a:rPr lang="da-DK" smtClean="0"/>
              <a:pPr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5658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FF1DC-2E3F-4E26-8E22-6AA9F1651333}" type="slidenum">
              <a:rPr lang="da-DK" smtClean="0"/>
              <a:pPr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6175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FF1DC-2E3F-4E26-8E22-6AA9F1651333}" type="slidenum">
              <a:rPr lang="da-DK" smtClean="0"/>
              <a:pPr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44633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800" b="0" i="0" u="none" strike="noStrike" kern="1200" cap="none" spc="0" normalizeH="0" baseline="0" noProof="0" dirty="0">
              <a:ln>
                <a:noFill/>
              </a:ln>
              <a:solidFill>
                <a:srgbClr val="141E2D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800" b="0" i="0" u="none" strike="noStrike" kern="1200" cap="none" spc="0" normalizeH="0" baseline="0" noProof="0" dirty="0">
              <a:ln>
                <a:noFill/>
              </a:ln>
              <a:solidFill>
                <a:srgbClr val="141E2D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01DE92-78F0-4C11-B4D8-5DBCAF3C983F}" type="datetime1">
              <a:rPr kumimoji="0" lang="da-DK" sz="800" b="0" i="0" u="none" strike="noStrike" kern="1200" cap="none" spc="0" normalizeH="0" baseline="0" noProof="0" smtClean="0">
                <a:ln>
                  <a:noFill/>
                </a:ln>
                <a:solidFill>
                  <a:srgbClr val="141E2D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21-11-2025</a:t>
            </a:fld>
            <a:endParaRPr kumimoji="0" lang="da-DK" sz="800" b="0" i="0" u="none" strike="noStrike" kern="1200" cap="none" spc="0" normalizeH="0" baseline="0" noProof="0" dirty="0">
              <a:ln>
                <a:noFill/>
              </a:ln>
              <a:solidFill>
                <a:srgbClr val="141E2D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4A5A2F-ECD0-4A51-A9E7-D8DA645BD5CD}" type="slidenum">
              <a:rPr kumimoji="0" lang="da-DK" sz="800" b="0" i="0" u="none" strike="noStrike" kern="1200" cap="none" spc="0" normalizeH="0" baseline="0" noProof="0" smtClean="0">
                <a:ln>
                  <a:noFill/>
                </a:ln>
                <a:solidFill>
                  <a:srgbClr val="141E2D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da-DK" sz="800" b="0" i="0" u="none" strike="noStrike" kern="1200" cap="none" spc="0" normalizeH="0" baseline="0" noProof="0" dirty="0">
              <a:ln>
                <a:noFill/>
              </a:ln>
              <a:solidFill>
                <a:srgbClr val="141E2D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125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11">
            <a:extLst>
              <a:ext uri="{FF2B5EF4-FFF2-40B4-BE49-F238E27FC236}">
                <a16:creationId xmlns:a16="http://schemas.microsoft.com/office/drawing/2014/main" id="{E4F96597-2358-4D38-9885-848D8B8FDEB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62413" y="2144861"/>
            <a:ext cx="7648575" cy="4225778"/>
          </a:xfrm>
          <a:solidFill>
            <a:schemeClr val="bg2"/>
          </a:solidFill>
        </p:spPr>
        <p:txBody>
          <a:bodyPr tIns="720000" anchor="ctr" anchorCtr="0"/>
          <a:lstStyle>
            <a:lvl1pPr marL="0" indent="0" algn="ctr">
              <a:buNone/>
              <a:defRPr sz="1300">
                <a:solidFill>
                  <a:schemeClr val="tx1"/>
                </a:solidFill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478800" y="1223963"/>
            <a:ext cx="4541836" cy="1768619"/>
          </a:xfrm>
        </p:spPr>
        <p:txBody>
          <a:bodyPr tIns="54000" anchor="t" anchorCtr="0"/>
          <a:lstStyle>
            <a:lvl1pPr algn="l">
              <a:lnSpc>
                <a:spcPct val="88000"/>
              </a:lnSpc>
              <a:defRPr sz="3600">
                <a:solidFill>
                  <a:schemeClr val="tx1"/>
                </a:solidFill>
                <a:latin typeface="Manrope" pitchFamily="2" charset="0"/>
              </a:defRPr>
            </a:lvl1pPr>
          </a:lstStyle>
          <a:p>
            <a:r>
              <a:rPr lang="da-DK" dirty="0"/>
              <a:t>Klik for at tilføje titel, brug turkis farve til at highlighte ord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478800" y="3131181"/>
            <a:ext cx="3348000" cy="193963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109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 b="1">
                <a:solidFill>
                  <a:schemeClr val="tx1"/>
                </a:solidFill>
              </a:defRPr>
            </a:lvl1pPr>
            <a:lvl2pPr marL="0" indent="0" algn="l">
              <a:lnSpc>
                <a:spcPct val="109000"/>
              </a:lnSpc>
              <a:buFont typeface="Arial" panose="020B0604020202020204" pitchFamily="34" charset="0"/>
              <a:buChar char="​"/>
              <a:defRPr sz="1300" b="1"/>
            </a:lvl2pPr>
            <a:lvl3pPr marL="0" indent="0" algn="l">
              <a:lnSpc>
                <a:spcPct val="109000"/>
              </a:lnSpc>
              <a:buFont typeface="Arial" panose="020B0604020202020204" pitchFamily="34" charset="0"/>
              <a:buChar char="​"/>
              <a:defRPr sz="1300" b="1"/>
            </a:lvl3pPr>
            <a:lvl4pPr marL="0" indent="0" algn="l">
              <a:lnSpc>
                <a:spcPct val="109000"/>
              </a:lnSpc>
              <a:buFont typeface="Arial" panose="020B0604020202020204" pitchFamily="34" charset="0"/>
              <a:buChar char="​"/>
              <a:defRPr sz="1300" b="1"/>
            </a:lvl4pPr>
            <a:lvl5pPr marL="0" indent="0" algn="l">
              <a:lnSpc>
                <a:spcPct val="109000"/>
              </a:lnSpc>
              <a:buFont typeface="Arial" panose="020B0604020202020204" pitchFamily="34" charset="0"/>
              <a:buChar char="​"/>
              <a:defRPr sz="1300" b="1"/>
            </a:lvl5pPr>
            <a:lvl6pPr marL="0" indent="0" algn="l">
              <a:lnSpc>
                <a:spcPct val="109000"/>
              </a:lnSpc>
              <a:buFont typeface="Arial" panose="020B0604020202020204" pitchFamily="34" charset="0"/>
              <a:buChar char="​"/>
              <a:defRPr sz="1300" b="1"/>
            </a:lvl6pPr>
            <a:lvl7pPr marL="0" indent="0" algn="l">
              <a:lnSpc>
                <a:spcPct val="109000"/>
              </a:lnSpc>
              <a:buFont typeface="Arial" panose="020B0604020202020204" pitchFamily="34" charset="0"/>
              <a:buChar char="​"/>
              <a:defRPr sz="1300" b="1"/>
            </a:lvl7pPr>
            <a:lvl8pPr marL="0" indent="0" algn="l">
              <a:lnSpc>
                <a:spcPct val="109000"/>
              </a:lnSpc>
              <a:buFont typeface="Arial" panose="020B0604020202020204" pitchFamily="34" charset="0"/>
              <a:buChar char="​"/>
              <a:defRPr sz="1300" b="1"/>
            </a:lvl8pPr>
            <a:lvl9pPr marL="0" indent="0" algn="l">
              <a:lnSpc>
                <a:spcPct val="109000"/>
              </a:lnSpc>
              <a:buFont typeface="Arial" panose="020B0604020202020204" pitchFamily="34" charset="0"/>
              <a:buChar char="​"/>
              <a:defRPr sz="1300" b="1">
                <a:latin typeface="+mn-lt"/>
              </a:defRPr>
            </a:lvl9pPr>
          </a:lstStyle>
          <a:p>
            <a:r>
              <a:rPr lang="da-DK" dirty="0"/>
              <a:t>Klik for at tilføje navn</a:t>
            </a:r>
          </a:p>
        </p:txBody>
      </p:sp>
      <p:sp>
        <p:nvSpPr>
          <p:cNvPr id="14" name="Pladsholder til tekst 13">
            <a:extLst>
              <a:ext uri="{FF2B5EF4-FFF2-40B4-BE49-F238E27FC236}">
                <a16:creationId xmlns:a16="http://schemas.microsoft.com/office/drawing/2014/main" id="{16A62E74-5A9A-49A8-B432-5912ABBE316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478800" y="3350095"/>
            <a:ext cx="3348000" cy="779082"/>
          </a:xfrm>
        </p:spPr>
        <p:txBody>
          <a:bodyPr/>
          <a:lstStyle>
            <a:lvl1pPr marL="0" indent="0">
              <a:lnSpc>
                <a:spcPct val="109000"/>
              </a:lnSpc>
              <a:buFontTx/>
              <a:buNone/>
              <a:defRPr sz="13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9000"/>
              </a:lnSpc>
              <a:buFontTx/>
              <a:buNone/>
              <a:defRPr sz="1300" b="0">
                <a:latin typeface="+mn-lt"/>
              </a:defRPr>
            </a:lvl2pPr>
            <a:lvl3pPr marL="0" indent="0">
              <a:lnSpc>
                <a:spcPct val="109000"/>
              </a:lnSpc>
              <a:buFontTx/>
              <a:buNone/>
              <a:defRPr sz="1300" b="0">
                <a:latin typeface="+mn-lt"/>
              </a:defRPr>
            </a:lvl3pPr>
            <a:lvl4pPr marL="0" indent="0">
              <a:lnSpc>
                <a:spcPct val="109000"/>
              </a:lnSpc>
              <a:buFontTx/>
              <a:buNone/>
              <a:defRPr sz="1300" b="0">
                <a:latin typeface="+mn-lt"/>
              </a:defRPr>
            </a:lvl4pPr>
            <a:lvl5pPr marL="0" indent="0">
              <a:lnSpc>
                <a:spcPct val="109000"/>
              </a:lnSpc>
              <a:buFontTx/>
              <a:buNone/>
              <a:defRPr sz="1300" b="0">
                <a:latin typeface="+mn-lt"/>
              </a:defRPr>
            </a:lvl5pPr>
            <a:lvl6pPr marL="0" indent="0">
              <a:lnSpc>
                <a:spcPct val="109000"/>
              </a:lnSpc>
              <a:buFontTx/>
              <a:buNone/>
              <a:defRPr sz="1300" b="0">
                <a:latin typeface="+mn-lt"/>
              </a:defRPr>
            </a:lvl6pPr>
            <a:lvl7pPr marL="0" indent="0">
              <a:lnSpc>
                <a:spcPct val="109000"/>
              </a:lnSpc>
              <a:buFontTx/>
              <a:buNone/>
              <a:defRPr sz="1300" b="0">
                <a:latin typeface="+mn-lt"/>
              </a:defRPr>
            </a:lvl7pPr>
            <a:lvl8pPr marL="0" indent="0">
              <a:lnSpc>
                <a:spcPct val="109000"/>
              </a:lnSpc>
              <a:buFontTx/>
              <a:buNone/>
              <a:defRPr sz="1300" b="0">
                <a:latin typeface="+mn-lt"/>
              </a:defRPr>
            </a:lvl8pPr>
            <a:lvl9pPr marL="0" indent="0">
              <a:lnSpc>
                <a:spcPct val="109000"/>
              </a:lnSpc>
              <a:buFontTx/>
              <a:buNone/>
              <a:defRPr sz="1300" b="0">
                <a:latin typeface="+mn-lt"/>
              </a:defRPr>
            </a:lvl9pPr>
          </a:lstStyle>
          <a:p>
            <a:pPr lvl="0"/>
            <a:r>
              <a:rPr lang="da-DK" dirty="0"/>
              <a:t>Klik for at tilføje dato eller anden tekst</a:t>
            </a:r>
          </a:p>
          <a:p>
            <a:pPr lvl="0"/>
            <a:endParaRPr lang="da-DK" dirty="0"/>
          </a:p>
        </p:txBody>
      </p:sp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FAC78685-2AE8-4790-9E15-2028753F5F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CCC86A5A-510F-487E-9D30-AA5966302308}" type="datetime2">
              <a:rPr lang="da-DK" smtClean="0"/>
              <a:t>21. november 2025</a:t>
            </a:fld>
            <a:endParaRPr lang="da-DK" dirty="0"/>
          </a:p>
        </p:txBody>
      </p:sp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Logo Placeholder 9">
            <a:extLst>
              <a:ext uri="{FF2B5EF4-FFF2-40B4-BE49-F238E27FC236}">
                <a16:creationId xmlns:a16="http://schemas.microsoft.com/office/drawing/2014/main" id="{962226A5-F9C3-4D3B-8F73-9DB01B026F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75879" y="5755697"/>
            <a:ext cx="536529" cy="301798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6912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57229-56C4-4C71-98A3-FB2DAE49A5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tilføje titel, brug turkis farve til at highlighte første linje eller anden linje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8800" y="1803600"/>
            <a:ext cx="3584575" cy="3981600"/>
          </a:xfrm>
          <a:prstGeom prst="rect">
            <a:avLst/>
          </a:prstGeom>
        </p:spPr>
        <p:txBody>
          <a:bodyPr/>
          <a:lstStyle>
            <a:lvl1pPr marL="234000" indent="-234000">
              <a:lnSpc>
                <a:spcPct val="103000"/>
              </a:lnSpc>
              <a:defRPr sz="1700"/>
            </a:lvl1pPr>
            <a:lvl2pPr marL="414000" indent="-180000">
              <a:lnSpc>
                <a:spcPct val="109000"/>
              </a:lnSpc>
              <a:defRPr sz="1300"/>
            </a:lvl2pPr>
            <a:lvl3pPr marL="594000">
              <a:defRPr sz="1200"/>
            </a:lvl3pPr>
            <a:lvl4pPr>
              <a:lnSpc>
                <a:spcPct val="109000"/>
              </a:lnSpc>
              <a:defRPr sz="1700"/>
            </a:lvl4pPr>
            <a:lvl5pPr>
              <a:lnSpc>
                <a:spcPct val="109000"/>
              </a:lnSpc>
              <a:defRPr sz="1700"/>
            </a:lvl5pPr>
            <a:lvl6pPr>
              <a:lnSpc>
                <a:spcPct val="109000"/>
              </a:lnSpc>
              <a:defRPr sz="1300"/>
            </a:lvl6pPr>
            <a:lvl7pPr>
              <a:lnSpc>
                <a:spcPct val="109000"/>
              </a:lnSpc>
              <a:defRPr sz="1300"/>
            </a:lvl7pPr>
            <a:lvl8pPr>
              <a:lnSpc>
                <a:spcPct val="103000"/>
              </a:lnSpc>
              <a:defRPr sz="2200"/>
            </a:lvl8pPr>
          </a:lstStyle>
          <a:p>
            <a:pPr lvl="0"/>
            <a:r>
              <a:rPr lang="da-DK" noProof="0" dirty="0"/>
              <a:t>Klik for at tilføje tekst                                                                                                                    Enter &amp; TAB for næste tekst niveau                                                                                              SHIFT+TAB for at gå tilbage i niveauer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  <a:p>
            <a:pPr lvl="5"/>
            <a:r>
              <a:rPr lang="da-DK" noProof="0" dirty="0"/>
              <a:t>6</a:t>
            </a:r>
          </a:p>
          <a:p>
            <a:pPr lvl="6"/>
            <a:r>
              <a:rPr lang="da-DK" noProof="0" dirty="0"/>
              <a:t>7</a:t>
            </a:r>
          </a:p>
          <a:p>
            <a:pPr lvl="7"/>
            <a:r>
              <a:rPr lang="da-DK" noProof="0" dirty="0"/>
              <a:t>8</a:t>
            </a:r>
          </a:p>
          <a:p>
            <a:pPr lvl="8"/>
            <a:r>
              <a:rPr lang="da-DK" noProof="0" dirty="0"/>
              <a:t>9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85318E54-A7C0-43F8-8747-5AE35BED7D2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00538" y="1803600"/>
            <a:ext cx="7410450" cy="3981600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tIns="64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da-DK" noProof="0" dirty="0"/>
              <a:t>Klik for at indsætte billede</a:t>
            </a:r>
          </a:p>
        </p:txBody>
      </p:sp>
      <p:sp>
        <p:nvSpPr>
          <p:cNvPr id="7" name="Pladsholder til dato 6" hidden="1">
            <a:extLst>
              <a:ext uri="{FF2B5EF4-FFF2-40B4-BE49-F238E27FC236}">
                <a16:creationId xmlns:a16="http://schemas.microsoft.com/office/drawing/2014/main" id="{984C6D4F-C078-4E2A-B04F-95614F9680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5"/>
          </p:nvPr>
        </p:nvSpPr>
        <p:spPr/>
        <p:txBody>
          <a:bodyPr/>
          <a:lstStyle/>
          <a:p>
            <a:fld id="{7F3D9A31-73B8-4AB2-A2BE-A959E2D0BDEC}" type="datetime2">
              <a:rPr lang="da-DK" smtClean="0"/>
              <a:pPr/>
              <a:t>21. november 2025</a:t>
            </a:fld>
            <a:endParaRPr lang="da-DK" dirty="0"/>
          </a:p>
        </p:txBody>
      </p:sp>
      <p:sp>
        <p:nvSpPr>
          <p:cNvPr id="10" name="Pladsholder til sidefod 9">
            <a:extLst>
              <a:ext uri="{FF2B5EF4-FFF2-40B4-BE49-F238E27FC236}">
                <a16:creationId xmlns:a16="http://schemas.microsoft.com/office/drawing/2014/main" id="{957C4B38-3525-4571-A58F-E9DA0829BAE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1" name="Pladsholder til slidenummer 10">
            <a:extLst>
              <a:ext uri="{FF2B5EF4-FFF2-40B4-BE49-F238E27FC236}">
                <a16:creationId xmlns:a16="http://schemas.microsoft.com/office/drawing/2014/main" id="{FD05BBBC-7982-4B7D-93E0-6C46890042B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97695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D35829-4901-4447-A2C8-667E638BC2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tilføje titel, brug turkis farve til at highlighte første linje eller anden linje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739B98B-BFF2-4C9D-A3B7-2F86E6F4471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800" y="1803600"/>
            <a:ext cx="3585600" cy="3981600"/>
          </a:xfrm>
          <a:prstGeom prst="rect">
            <a:avLst/>
          </a:prstGeom>
          <a:solidFill>
            <a:schemeClr val="accent2"/>
          </a:solidFill>
        </p:spPr>
        <p:txBody>
          <a:bodyPr lIns="216000" tIns="216000" rIns="216000" bIns="216000"/>
          <a:lstStyle>
            <a:lvl1pPr marL="180000" indent="-180000">
              <a:lnSpc>
                <a:spcPct val="109000"/>
              </a:lnSpc>
              <a:defRPr sz="1300">
                <a:solidFill>
                  <a:schemeClr val="bg1"/>
                </a:solidFill>
              </a:defRPr>
            </a:lvl1pPr>
            <a:lvl2pPr marL="360000" indent="-180000">
              <a:lnSpc>
                <a:spcPct val="109000"/>
              </a:lnSpc>
              <a:defRPr sz="1200">
                <a:solidFill>
                  <a:schemeClr val="bg1"/>
                </a:solidFill>
              </a:defRPr>
            </a:lvl2pPr>
            <a:lvl3pPr marL="540000">
              <a:defRPr sz="1100">
                <a:solidFill>
                  <a:schemeClr val="bg1"/>
                </a:solidFill>
              </a:defRPr>
            </a:lvl3pPr>
            <a:lvl4pPr>
              <a:lnSpc>
                <a:spcPct val="109000"/>
              </a:lnSpc>
              <a:defRPr sz="1300">
                <a:solidFill>
                  <a:schemeClr val="bg1"/>
                </a:solidFill>
              </a:defRPr>
            </a:lvl4pPr>
            <a:lvl5pPr>
              <a:lnSpc>
                <a:spcPct val="109000"/>
              </a:lnSpc>
              <a:defRPr sz="1300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lnSpc>
                <a:spcPct val="102000"/>
              </a:lnSpc>
              <a:defRPr sz="2200"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tilføje tekst                                                                                                                    Enter &amp; TAB for næste tekst niveau                                                                                              SHIFT+TAB for at gå tilbage i niveauer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  <a:p>
            <a:pPr lvl="5"/>
            <a:endParaRPr lang="da-DK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6567148C-3CE5-465F-AB37-294CFE793F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02000" y="1801811"/>
            <a:ext cx="7410449" cy="3981600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tIns="720000" anchor="ctr" anchorCtr="0"/>
          <a:lstStyle>
            <a:lvl1pPr marL="0" indent="0" algn="ctr">
              <a:buNone/>
              <a:defRPr sz="1300"/>
            </a:lvl1pPr>
          </a:lstStyle>
          <a:p>
            <a:r>
              <a:rPr lang="da-DK" noProof="0" dirty="0"/>
              <a:t>Klik for at indsætte billede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CEAB1E1A-6B95-40CE-ACE8-FBC352A802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Pladsholder til dato 3" hidden="1">
            <a:extLst>
              <a:ext uri="{FF2B5EF4-FFF2-40B4-BE49-F238E27FC236}">
                <a16:creationId xmlns:a16="http://schemas.microsoft.com/office/drawing/2014/main" id="{9F55CF3C-E3C1-475A-8939-3E05A6FB5F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1"/>
          </p:nvPr>
        </p:nvSpPr>
        <p:spPr/>
        <p:txBody>
          <a:bodyPr/>
          <a:lstStyle/>
          <a:p>
            <a:fld id="{7F3D9A31-73B8-4AB2-A2BE-A959E2D0BDEC}" type="datetime2">
              <a:rPr lang="da-DK" smtClean="0"/>
              <a:pPr/>
              <a:t>21. november 2025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59239F6-53F8-4E8E-BB61-60F5B37D10E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11011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 og bille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D35829-4901-4447-A2C8-667E638BC2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tilføje titel, brug turkis farve til at highlighte første linje eller anden linje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739B98B-BFF2-4C9D-A3B7-2F86E6F4471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800" y="1803600"/>
            <a:ext cx="3585600" cy="3981600"/>
          </a:xfrm>
          <a:prstGeom prst="rect">
            <a:avLst/>
          </a:prstGeom>
          <a:solidFill>
            <a:schemeClr val="accent4"/>
          </a:solidFill>
        </p:spPr>
        <p:txBody>
          <a:bodyPr lIns="216000" tIns="216000" rIns="216000" bIns="216000"/>
          <a:lstStyle>
            <a:lvl1pPr marL="180000" indent="-180000">
              <a:lnSpc>
                <a:spcPct val="109000"/>
              </a:lnSpc>
              <a:defRPr sz="1300">
                <a:solidFill>
                  <a:schemeClr val="bg1"/>
                </a:solidFill>
              </a:defRPr>
            </a:lvl1pPr>
            <a:lvl2pPr marL="360000" indent="-180000">
              <a:lnSpc>
                <a:spcPct val="109000"/>
              </a:lnSpc>
              <a:defRPr sz="1200">
                <a:solidFill>
                  <a:schemeClr val="bg1"/>
                </a:solidFill>
              </a:defRPr>
            </a:lvl2pPr>
            <a:lvl3pPr marL="540000">
              <a:defRPr sz="1100">
                <a:solidFill>
                  <a:schemeClr val="bg1"/>
                </a:solidFill>
              </a:defRPr>
            </a:lvl3pPr>
            <a:lvl4pPr>
              <a:lnSpc>
                <a:spcPct val="109000"/>
              </a:lnSpc>
              <a:defRPr sz="1300">
                <a:solidFill>
                  <a:schemeClr val="bg1"/>
                </a:solidFill>
              </a:defRPr>
            </a:lvl4pPr>
            <a:lvl5pPr>
              <a:lnSpc>
                <a:spcPct val="109000"/>
              </a:lnSpc>
              <a:defRPr sz="1300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lnSpc>
                <a:spcPct val="102000"/>
              </a:lnSpc>
              <a:defRPr sz="2200"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tilføje tekst                                                                                                                    Enter &amp; TAB for næste tekst niveau                                                                                              SHIFT+TAB for at gå tilbage i niveauer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  <a:p>
            <a:pPr lvl="5"/>
            <a:endParaRPr lang="da-DK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6567148C-3CE5-465F-AB37-294CFE793F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02000" y="1801811"/>
            <a:ext cx="7410449" cy="3981600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tIns="720000" anchor="ctr" anchorCtr="0"/>
          <a:lstStyle>
            <a:lvl1pPr marL="0" indent="0" algn="ctr">
              <a:buNone/>
              <a:defRPr sz="1300"/>
            </a:lvl1pPr>
          </a:lstStyle>
          <a:p>
            <a:r>
              <a:rPr lang="da-DK" noProof="0" dirty="0"/>
              <a:t>Klik for at indsætte billede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CEAB1E1A-6B95-40CE-ACE8-FBC352A802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Pladsholder til dato 3" hidden="1">
            <a:extLst>
              <a:ext uri="{FF2B5EF4-FFF2-40B4-BE49-F238E27FC236}">
                <a16:creationId xmlns:a16="http://schemas.microsoft.com/office/drawing/2014/main" id="{9F55CF3C-E3C1-475A-8939-3E05A6FB5F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1"/>
          </p:nvPr>
        </p:nvSpPr>
        <p:spPr/>
        <p:txBody>
          <a:bodyPr/>
          <a:lstStyle/>
          <a:p>
            <a:fld id="{7F3D9A31-73B8-4AB2-A2BE-A959E2D0BDEC}" type="datetime2">
              <a:rPr lang="da-DK" smtClean="0"/>
              <a:pPr/>
              <a:t>21. november 2025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59239F6-53F8-4E8E-BB61-60F5B37D10E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84471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og bille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D35829-4901-4447-A2C8-667E638BC2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tilføje titel, brug turkis farve til at highlighte første linje eller anden linje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739B98B-BFF2-4C9D-A3B7-2F86E6F4471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800" y="1803600"/>
            <a:ext cx="3585600" cy="3981600"/>
          </a:xfrm>
          <a:prstGeom prst="rect">
            <a:avLst/>
          </a:prstGeom>
          <a:solidFill>
            <a:schemeClr val="accent5"/>
          </a:solidFill>
        </p:spPr>
        <p:txBody>
          <a:bodyPr lIns="216000" tIns="216000" rIns="216000" bIns="216000"/>
          <a:lstStyle>
            <a:lvl1pPr marL="180000" indent="-180000">
              <a:lnSpc>
                <a:spcPct val="109000"/>
              </a:lnSpc>
              <a:defRPr sz="1300">
                <a:solidFill>
                  <a:schemeClr val="bg1"/>
                </a:solidFill>
              </a:defRPr>
            </a:lvl1pPr>
            <a:lvl2pPr marL="360000" indent="-180000">
              <a:lnSpc>
                <a:spcPct val="109000"/>
              </a:lnSpc>
              <a:defRPr sz="1200">
                <a:solidFill>
                  <a:schemeClr val="bg1"/>
                </a:solidFill>
              </a:defRPr>
            </a:lvl2pPr>
            <a:lvl3pPr marL="540000">
              <a:defRPr sz="1100">
                <a:solidFill>
                  <a:schemeClr val="bg1"/>
                </a:solidFill>
              </a:defRPr>
            </a:lvl3pPr>
            <a:lvl4pPr>
              <a:lnSpc>
                <a:spcPct val="109000"/>
              </a:lnSpc>
              <a:defRPr sz="1300">
                <a:solidFill>
                  <a:schemeClr val="bg1"/>
                </a:solidFill>
              </a:defRPr>
            </a:lvl4pPr>
            <a:lvl5pPr>
              <a:lnSpc>
                <a:spcPct val="109000"/>
              </a:lnSpc>
              <a:defRPr sz="1300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lnSpc>
                <a:spcPct val="102000"/>
              </a:lnSpc>
              <a:defRPr sz="2200"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tilføje tekst                                                                                                                    Enter &amp; TAB for næste tekst niveau                                                                                              SHIFT+TAB for at gå tilbage i niveauer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  <a:p>
            <a:pPr lvl="5"/>
            <a:endParaRPr lang="da-DK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6567148C-3CE5-465F-AB37-294CFE793F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02000" y="1801811"/>
            <a:ext cx="7410449" cy="3981600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tIns="720000" anchor="ctr" anchorCtr="0"/>
          <a:lstStyle>
            <a:lvl1pPr marL="0" indent="0" algn="ctr">
              <a:buNone/>
              <a:defRPr sz="1300"/>
            </a:lvl1pPr>
          </a:lstStyle>
          <a:p>
            <a:r>
              <a:rPr lang="da-DK" noProof="0" dirty="0"/>
              <a:t>Klik for at indsætte billede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CEAB1E1A-6B95-40CE-ACE8-FBC352A802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Pladsholder til dato 3" hidden="1">
            <a:extLst>
              <a:ext uri="{FF2B5EF4-FFF2-40B4-BE49-F238E27FC236}">
                <a16:creationId xmlns:a16="http://schemas.microsoft.com/office/drawing/2014/main" id="{9F55CF3C-E3C1-475A-8939-3E05A6FB5F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1"/>
          </p:nvPr>
        </p:nvSpPr>
        <p:spPr/>
        <p:txBody>
          <a:bodyPr/>
          <a:lstStyle/>
          <a:p>
            <a:fld id="{7F3D9A31-73B8-4AB2-A2BE-A959E2D0BDEC}" type="datetime2">
              <a:rPr lang="da-DK" smtClean="0"/>
              <a:pPr/>
              <a:t>21. november 2025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59239F6-53F8-4E8E-BB61-60F5B37D10E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4297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kst og bille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D35829-4901-4447-A2C8-667E638BC2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tilføje titel, brug turkis farve til at highlighte første linje eller anden linje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739B98B-BFF2-4C9D-A3B7-2F86E6F4471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800" y="1803600"/>
            <a:ext cx="3585600" cy="3981600"/>
          </a:xfrm>
          <a:prstGeom prst="rect">
            <a:avLst/>
          </a:prstGeom>
          <a:solidFill>
            <a:schemeClr val="accent6"/>
          </a:solidFill>
        </p:spPr>
        <p:txBody>
          <a:bodyPr lIns="216000" tIns="216000" rIns="216000" bIns="216000"/>
          <a:lstStyle>
            <a:lvl1pPr marL="180000" indent="-180000">
              <a:lnSpc>
                <a:spcPct val="109000"/>
              </a:lnSpc>
              <a:defRPr sz="1300">
                <a:solidFill>
                  <a:schemeClr val="bg1"/>
                </a:solidFill>
              </a:defRPr>
            </a:lvl1pPr>
            <a:lvl2pPr marL="360000" indent="-180000">
              <a:lnSpc>
                <a:spcPct val="109000"/>
              </a:lnSpc>
              <a:defRPr sz="1200">
                <a:solidFill>
                  <a:schemeClr val="bg1"/>
                </a:solidFill>
              </a:defRPr>
            </a:lvl2pPr>
            <a:lvl3pPr marL="540000">
              <a:defRPr sz="1100">
                <a:solidFill>
                  <a:schemeClr val="bg1"/>
                </a:solidFill>
              </a:defRPr>
            </a:lvl3pPr>
            <a:lvl4pPr>
              <a:lnSpc>
                <a:spcPct val="109000"/>
              </a:lnSpc>
              <a:defRPr sz="1300">
                <a:solidFill>
                  <a:schemeClr val="bg1"/>
                </a:solidFill>
              </a:defRPr>
            </a:lvl4pPr>
            <a:lvl5pPr>
              <a:lnSpc>
                <a:spcPct val="109000"/>
              </a:lnSpc>
              <a:defRPr sz="1300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lnSpc>
                <a:spcPct val="102000"/>
              </a:lnSpc>
              <a:defRPr sz="2200"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tilføje tekst                                                                                                                    Enter &amp; TAB for næste tekst niveau                                                                                              SHIFT+TAB for at gå tilbage i niveauer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  <a:p>
            <a:pPr lvl="5"/>
            <a:endParaRPr lang="da-DK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6567148C-3CE5-465F-AB37-294CFE793F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02000" y="1801811"/>
            <a:ext cx="7410449" cy="3981600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tIns="720000" anchor="ctr" anchorCtr="0"/>
          <a:lstStyle>
            <a:lvl1pPr marL="0" indent="0" algn="ctr">
              <a:buNone/>
              <a:defRPr sz="1300"/>
            </a:lvl1pPr>
          </a:lstStyle>
          <a:p>
            <a:r>
              <a:rPr lang="da-DK" noProof="0" dirty="0"/>
              <a:t>Klik for at indsætte billede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CEAB1E1A-6B95-40CE-ACE8-FBC352A802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Pladsholder til dato 3" hidden="1">
            <a:extLst>
              <a:ext uri="{FF2B5EF4-FFF2-40B4-BE49-F238E27FC236}">
                <a16:creationId xmlns:a16="http://schemas.microsoft.com/office/drawing/2014/main" id="{9F55CF3C-E3C1-475A-8939-3E05A6FB5F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1"/>
          </p:nvPr>
        </p:nvSpPr>
        <p:spPr/>
        <p:txBody>
          <a:bodyPr/>
          <a:lstStyle/>
          <a:p>
            <a:fld id="{7F3D9A31-73B8-4AB2-A2BE-A959E2D0BDEC}" type="datetime2">
              <a:rPr lang="da-DK" smtClean="0"/>
              <a:pPr/>
              <a:t>21. november 2025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59239F6-53F8-4E8E-BB61-60F5B37D10E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52168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57229-56C4-4C71-98A3-FB2DAE49A5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800" y="655200"/>
            <a:ext cx="3584576" cy="1145192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8800" y="1803600"/>
            <a:ext cx="3584575" cy="3981600"/>
          </a:xfrm>
          <a:prstGeom prst="rect">
            <a:avLst/>
          </a:prstGeom>
        </p:spPr>
        <p:txBody>
          <a:bodyPr/>
          <a:lstStyle>
            <a:lvl1pPr marL="234000" indent="-234000">
              <a:lnSpc>
                <a:spcPct val="103000"/>
              </a:lnSpc>
              <a:defRPr sz="1700"/>
            </a:lvl1pPr>
            <a:lvl2pPr marL="414000" indent="-180000">
              <a:lnSpc>
                <a:spcPct val="109000"/>
              </a:lnSpc>
              <a:defRPr sz="1300"/>
            </a:lvl2pPr>
            <a:lvl3pPr marL="594000">
              <a:defRPr sz="1200"/>
            </a:lvl3pPr>
            <a:lvl4pPr>
              <a:lnSpc>
                <a:spcPct val="109000"/>
              </a:lnSpc>
              <a:defRPr sz="1700"/>
            </a:lvl4pPr>
            <a:lvl5pPr>
              <a:lnSpc>
                <a:spcPct val="109000"/>
              </a:lnSpc>
              <a:defRPr sz="1700"/>
            </a:lvl5pPr>
            <a:lvl6pPr>
              <a:lnSpc>
                <a:spcPct val="109000"/>
              </a:lnSpc>
              <a:defRPr sz="1300"/>
            </a:lvl6pPr>
            <a:lvl7pPr>
              <a:lnSpc>
                <a:spcPct val="109000"/>
              </a:lnSpc>
              <a:defRPr sz="1300"/>
            </a:lvl7pPr>
            <a:lvl8pPr>
              <a:lnSpc>
                <a:spcPct val="103000"/>
              </a:lnSpc>
              <a:defRPr sz="2200"/>
            </a:lvl8pPr>
          </a:lstStyle>
          <a:p>
            <a:pPr lvl="0"/>
            <a:r>
              <a:rPr lang="da-DK" noProof="0" dirty="0"/>
              <a:t>Klik for at tilføje tekst                                                                                                                    Enter &amp; TAB for næste tekst niveau                                                                                              SHIFT+TAB for at gå tilbage i niveauer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  <a:p>
            <a:pPr lvl="5"/>
            <a:r>
              <a:rPr lang="da-DK" noProof="0" dirty="0"/>
              <a:t>6</a:t>
            </a:r>
          </a:p>
          <a:p>
            <a:pPr lvl="6"/>
            <a:r>
              <a:rPr lang="da-DK" noProof="0" dirty="0"/>
              <a:t>7</a:t>
            </a:r>
          </a:p>
          <a:p>
            <a:pPr lvl="7"/>
            <a:r>
              <a:rPr lang="da-DK" noProof="0" dirty="0"/>
              <a:t>8</a:t>
            </a:r>
          </a:p>
          <a:p>
            <a:pPr lvl="8"/>
            <a:r>
              <a:rPr lang="da-DK" noProof="0" dirty="0"/>
              <a:t>9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85318E54-A7C0-43F8-8747-5AE35BED7D2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13600" y="487363"/>
            <a:ext cx="5497200" cy="3919537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tIns="64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da-DK" noProof="0" dirty="0"/>
              <a:t>Klik for at indsætte billede</a:t>
            </a:r>
          </a:p>
        </p:txBody>
      </p:sp>
      <p:sp>
        <p:nvSpPr>
          <p:cNvPr id="7" name="Pladsholder til dato 6" hidden="1">
            <a:extLst>
              <a:ext uri="{FF2B5EF4-FFF2-40B4-BE49-F238E27FC236}">
                <a16:creationId xmlns:a16="http://schemas.microsoft.com/office/drawing/2014/main" id="{984C6D4F-C078-4E2A-B04F-95614F9680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5"/>
          </p:nvPr>
        </p:nvSpPr>
        <p:spPr/>
        <p:txBody>
          <a:bodyPr/>
          <a:lstStyle/>
          <a:p>
            <a:fld id="{7F3D9A31-73B8-4AB2-A2BE-A959E2D0BDEC}" type="datetime2">
              <a:rPr lang="da-DK" smtClean="0"/>
              <a:pPr/>
              <a:t>21. november 2025</a:t>
            </a:fld>
            <a:endParaRPr lang="da-DK" dirty="0"/>
          </a:p>
        </p:txBody>
      </p:sp>
      <p:sp>
        <p:nvSpPr>
          <p:cNvPr id="10" name="Pladsholder til sidefod 9">
            <a:extLst>
              <a:ext uri="{FF2B5EF4-FFF2-40B4-BE49-F238E27FC236}">
                <a16:creationId xmlns:a16="http://schemas.microsoft.com/office/drawing/2014/main" id="{957C4B38-3525-4571-A58F-E9DA0829BAE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1" name="Pladsholder til slidenummer 10">
            <a:extLst>
              <a:ext uri="{FF2B5EF4-FFF2-40B4-BE49-F238E27FC236}">
                <a16:creationId xmlns:a16="http://schemas.microsoft.com/office/drawing/2014/main" id="{FD05BBBC-7982-4B7D-93E0-6C46890042B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11884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leder og teks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D9C980-D3E9-402A-9105-BE6C8C3AFD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800" y="656621"/>
            <a:ext cx="11233145" cy="1145192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titel, brug turkis farve til at highlighte første linje eller anden linje</a:t>
            </a:r>
            <a:endParaRPr lang="en-GB" dirty="0"/>
          </a:p>
        </p:txBody>
      </p:sp>
      <p:sp>
        <p:nvSpPr>
          <p:cNvPr id="13" name="Pladsholder til billede 12">
            <a:extLst>
              <a:ext uri="{FF2B5EF4-FFF2-40B4-BE49-F238E27FC236}">
                <a16:creationId xmlns:a16="http://schemas.microsoft.com/office/drawing/2014/main" id="{FF80C08F-F39F-4E68-B04A-73B94DBFD17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78800" y="1803600"/>
            <a:ext cx="5497200" cy="3981600"/>
          </a:xfrm>
          <a:solidFill>
            <a:schemeClr val="bg1">
              <a:lumMod val="90000"/>
            </a:schemeClr>
          </a:solidFill>
        </p:spPr>
        <p:txBody>
          <a:bodyPr tIns="720000" anchor="ctr" anchorCtr="0"/>
          <a:lstStyle>
            <a:lvl1pPr marL="0" indent="0" algn="ctr">
              <a:buNone/>
              <a:defRPr sz="1300"/>
            </a:lvl1pPr>
          </a:lstStyle>
          <a:p>
            <a:r>
              <a:rPr lang="da-DK" dirty="0"/>
              <a:t>Klik for at indsætte billede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13600" y="1803600"/>
            <a:ext cx="2631600" cy="1872000"/>
          </a:xfrm>
          <a:prstGeom prst="rect">
            <a:avLst/>
          </a:prstGeom>
          <a:solidFill>
            <a:schemeClr val="accent4"/>
          </a:solidFill>
        </p:spPr>
        <p:txBody>
          <a:bodyPr lIns="216000" tIns="216000" rIns="216000" bIns="216000"/>
          <a:lstStyle>
            <a:lvl1pPr marL="180000" indent="-180000">
              <a:lnSpc>
                <a:spcPct val="109000"/>
              </a:lnSpc>
              <a:defRPr sz="1300">
                <a:solidFill>
                  <a:schemeClr val="bg1"/>
                </a:solidFill>
              </a:defRPr>
            </a:lvl1pPr>
            <a:lvl2pPr marL="360000" indent="-180000">
              <a:lnSpc>
                <a:spcPct val="109000"/>
              </a:lnSpc>
              <a:defRPr sz="1200">
                <a:solidFill>
                  <a:schemeClr val="bg1"/>
                </a:solidFill>
              </a:defRPr>
            </a:lvl2pPr>
            <a:lvl3pPr marL="540000">
              <a:defRPr sz="1100">
                <a:solidFill>
                  <a:schemeClr val="bg1"/>
                </a:solidFill>
              </a:defRPr>
            </a:lvl3pPr>
            <a:lvl4pPr>
              <a:lnSpc>
                <a:spcPct val="109000"/>
              </a:lnSpc>
              <a:defRPr sz="1300">
                <a:solidFill>
                  <a:schemeClr val="bg1"/>
                </a:solidFill>
              </a:defRPr>
            </a:lvl4pPr>
            <a:lvl5pPr>
              <a:lnSpc>
                <a:spcPct val="109000"/>
              </a:lnSpc>
              <a:defRPr sz="1300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lnSpc>
                <a:spcPct val="102000"/>
              </a:lnSpc>
              <a:defRPr sz="2200"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tilføje tekst                                                                                                                    Enter &amp; TAB for næste tekst niveau                                                                                              SHIFT+TAB for at gå tilbage i niveauer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  <a:p>
            <a:pPr lvl="5"/>
            <a:endParaRPr lang="da-DK" noProof="0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3600" y="3913200"/>
            <a:ext cx="5497200" cy="1872000"/>
          </a:xfrm>
          <a:prstGeom prst="rect">
            <a:avLst/>
          </a:prstGeom>
          <a:solidFill>
            <a:schemeClr val="accent2"/>
          </a:solidFill>
        </p:spPr>
        <p:txBody>
          <a:bodyPr lIns="216000" tIns="216000" rIns="216000" bIns="216000"/>
          <a:lstStyle>
            <a:lvl1pPr marL="180000" indent="-180000">
              <a:lnSpc>
                <a:spcPct val="109000"/>
              </a:lnSpc>
              <a:defRPr sz="1300">
                <a:solidFill>
                  <a:schemeClr val="bg1"/>
                </a:solidFill>
              </a:defRPr>
            </a:lvl1pPr>
            <a:lvl2pPr marL="360000" indent="-180000">
              <a:lnSpc>
                <a:spcPct val="109000"/>
              </a:lnSpc>
              <a:defRPr sz="1200">
                <a:solidFill>
                  <a:schemeClr val="bg1"/>
                </a:solidFill>
              </a:defRPr>
            </a:lvl2pPr>
            <a:lvl3pPr marL="540000">
              <a:defRPr sz="1100">
                <a:solidFill>
                  <a:schemeClr val="bg1"/>
                </a:solidFill>
              </a:defRPr>
            </a:lvl3pPr>
            <a:lvl4pPr>
              <a:lnSpc>
                <a:spcPct val="109000"/>
              </a:lnSpc>
              <a:defRPr sz="1300">
                <a:solidFill>
                  <a:schemeClr val="bg1"/>
                </a:solidFill>
              </a:defRPr>
            </a:lvl4pPr>
            <a:lvl5pPr>
              <a:lnSpc>
                <a:spcPct val="109000"/>
              </a:lnSpc>
              <a:buNone/>
              <a:defRPr sz="1300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lnSpc>
                <a:spcPct val="102000"/>
              </a:lnSpc>
              <a:defRPr sz="2200"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tilføje tekst                                                                                                                    Enter &amp; TAB for næste tekst niveau                                                                                              SHIFT+TAB for at gå tilbage i niveauer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  <a:p>
            <a:pPr lvl="5"/>
            <a:endParaRPr lang="da-DK" noProof="0" dirty="0"/>
          </a:p>
        </p:txBody>
      </p:sp>
      <p:sp>
        <p:nvSpPr>
          <p:cNvPr id="17" name="Pladsholder til billede 16">
            <a:extLst>
              <a:ext uri="{FF2B5EF4-FFF2-40B4-BE49-F238E27FC236}">
                <a16:creationId xmlns:a16="http://schemas.microsoft.com/office/drawing/2014/main" id="{5B7E7D26-AD72-4420-8770-D1201E38EBA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080500" y="1803600"/>
            <a:ext cx="2630488" cy="1872000"/>
          </a:xfrm>
          <a:solidFill>
            <a:schemeClr val="bg1">
              <a:lumMod val="90000"/>
            </a:schemeClr>
          </a:solidFill>
        </p:spPr>
        <p:txBody>
          <a:bodyPr tIns="720000" anchor="ctr" anchorCtr="0"/>
          <a:lstStyle>
            <a:lvl1pPr marL="0" indent="0" algn="ctr">
              <a:buNone/>
              <a:defRPr sz="1300"/>
            </a:lvl1pPr>
          </a:lstStyle>
          <a:p>
            <a:r>
              <a:rPr lang="da-DK" dirty="0"/>
              <a:t>Klik for at indsætte billede</a:t>
            </a:r>
          </a:p>
        </p:txBody>
      </p:sp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BB0D8520-31FE-4B11-B87F-4AC7156E1BB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5"/>
          </p:nvPr>
        </p:nvSpPr>
        <p:spPr/>
        <p:txBody>
          <a:bodyPr/>
          <a:lstStyle/>
          <a:p>
            <a:fld id="{7F3D9A31-73B8-4AB2-A2BE-A959E2D0BDEC}" type="datetime2">
              <a:rPr lang="da-DK" smtClean="0"/>
              <a:t>21. november 2025</a:t>
            </a:fld>
            <a:endParaRPr lang="da-DK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8E4D79-52DE-4E23-B4DA-10791C3FE26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71799C-EE35-4BF4-A971-3DB5B070A99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255314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462" userDrawn="1">
          <p15:clr>
            <a:srgbClr val="F26B43"/>
          </p15:clr>
        </p15:guide>
        <p15:guide id="3" orient="horz" pos="2315" userDrawn="1">
          <p15:clr>
            <a:srgbClr val="F26B43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o billeder og teks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D9C980-D3E9-402A-9105-BE6C8C3AFD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800" y="656621"/>
            <a:ext cx="11233145" cy="1145192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titel, brug turkis farve til at highlighte første linje eller anden linje</a:t>
            </a:r>
            <a:endParaRPr lang="en-GB" dirty="0"/>
          </a:p>
        </p:txBody>
      </p:sp>
      <p:sp>
        <p:nvSpPr>
          <p:cNvPr id="13" name="Pladsholder til billede 12">
            <a:extLst>
              <a:ext uri="{FF2B5EF4-FFF2-40B4-BE49-F238E27FC236}">
                <a16:creationId xmlns:a16="http://schemas.microsoft.com/office/drawing/2014/main" id="{FF80C08F-F39F-4E68-B04A-73B94DBFD17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78800" y="1803600"/>
            <a:ext cx="5497200" cy="3981600"/>
          </a:xfrm>
          <a:solidFill>
            <a:schemeClr val="bg1">
              <a:lumMod val="90000"/>
            </a:schemeClr>
          </a:solidFill>
        </p:spPr>
        <p:txBody>
          <a:bodyPr tIns="720000" anchor="ctr" anchorCtr="0"/>
          <a:lstStyle>
            <a:lvl1pPr marL="0" indent="0" algn="ctr">
              <a:buNone/>
              <a:defRPr sz="1300"/>
            </a:lvl1pPr>
          </a:lstStyle>
          <a:p>
            <a:r>
              <a:rPr lang="da-DK" dirty="0"/>
              <a:t>Klik for at indsætte billede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13600" y="1803600"/>
            <a:ext cx="2631600" cy="1872000"/>
          </a:xfrm>
          <a:prstGeom prst="rect">
            <a:avLst/>
          </a:prstGeom>
          <a:solidFill>
            <a:schemeClr val="accent5"/>
          </a:solidFill>
        </p:spPr>
        <p:txBody>
          <a:bodyPr lIns="216000" tIns="216000" rIns="216000" bIns="216000"/>
          <a:lstStyle>
            <a:lvl1pPr marL="180000" indent="-180000">
              <a:lnSpc>
                <a:spcPct val="109000"/>
              </a:lnSpc>
              <a:defRPr sz="1300">
                <a:solidFill>
                  <a:schemeClr val="bg1"/>
                </a:solidFill>
              </a:defRPr>
            </a:lvl1pPr>
            <a:lvl2pPr marL="360000" indent="-180000">
              <a:lnSpc>
                <a:spcPct val="109000"/>
              </a:lnSpc>
              <a:defRPr sz="1200">
                <a:solidFill>
                  <a:schemeClr val="bg1"/>
                </a:solidFill>
              </a:defRPr>
            </a:lvl2pPr>
            <a:lvl3pPr marL="540000">
              <a:defRPr sz="1100">
                <a:solidFill>
                  <a:schemeClr val="bg1"/>
                </a:solidFill>
              </a:defRPr>
            </a:lvl3pPr>
            <a:lvl4pPr>
              <a:lnSpc>
                <a:spcPct val="109000"/>
              </a:lnSpc>
              <a:defRPr sz="1300">
                <a:solidFill>
                  <a:schemeClr val="bg1"/>
                </a:solidFill>
              </a:defRPr>
            </a:lvl4pPr>
            <a:lvl5pPr>
              <a:lnSpc>
                <a:spcPct val="109000"/>
              </a:lnSpc>
              <a:defRPr sz="1300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lnSpc>
                <a:spcPct val="102000"/>
              </a:lnSpc>
              <a:defRPr sz="2200"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tilføje tekst                                                                                                                    Enter &amp; TAB for næste tekst niveau                                                                                              SHIFT+TAB for at gå tilbage i niveauer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  <a:p>
            <a:pPr lvl="5"/>
            <a:endParaRPr lang="da-DK" noProof="0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3600" y="3913200"/>
            <a:ext cx="5497200" cy="1872000"/>
          </a:xfrm>
          <a:prstGeom prst="rect">
            <a:avLst/>
          </a:prstGeom>
          <a:solidFill>
            <a:schemeClr val="accent2"/>
          </a:solidFill>
        </p:spPr>
        <p:txBody>
          <a:bodyPr lIns="216000" tIns="216000" rIns="216000" bIns="216000"/>
          <a:lstStyle>
            <a:lvl1pPr marL="180000" indent="-180000">
              <a:lnSpc>
                <a:spcPct val="109000"/>
              </a:lnSpc>
              <a:defRPr sz="1300">
                <a:solidFill>
                  <a:schemeClr val="bg1"/>
                </a:solidFill>
              </a:defRPr>
            </a:lvl1pPr>
            <a:lvl2pPr marL="360000" indent="-180000">
              <a:lnSpc>
                <a:spcPct val="109000"/>
              </a:lnSpc>
              <a:defRPr sz="1200">
                <a:solidFill>
                  <a:schemeClr val="bg1"/>
                </a:solidFill>
              </a:defRPr>
            </a:lvl2pPr>
            <a:lvl3pPr marL="540000">
              <a:defRPr sz="1100">
                <a:solidFill>
                  <a:schemeClr val="bg1"/>
                </a:solidFill>
              </a:defRPr>
            </a:lvl3pPr>
            <a:lvl4pPr>
              <a:lnSpc>
                <a:spcPct val="109000"/>
              </a:lnSpc>
              <a:defRPr sz="1300">
                <a:solidFill>
                  <a:schemeClr val="bg1"/>
                </a:solidFill>
              </a:defRPr>
            </a:lvl4pPr>
            <a:lvl5pPr>
              <a:lnSpc>
                <a:spcPct val="109000"/>
              </a:lnSpc>
              <a:buNone/>
              <a:defRPr sz="1300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lnSpc>
                <a:spcPct val="102000"/>
              </a:lnSpc>
              <a:defRPr sz="2200"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tilføje tekst                                                                                                                    Enter &amp; TAB for næste tekst niveau                                                                                              SHIFT+TAB for at gå tilbage i niveauer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  <a:p>
            <a:pPr lvl="5"/>
            <a:endParaRPr lang="da-DK" noProof="0" dirty="0"/>
          </a:p>
        </p:txBody>
      </p:sp>
      <p:sp>
        <p:nvSpPr>
          <p:cNvPr id="17" name="Pladsholder til billede 16">
            <a:extLst>
              <a:ext uri="{FF2B5EF4-FFF2-40B4-BE49-F238E27FC236}">
                <a16:creationId xmlns:a16="http://schemas.microsoft.com/office/drawing/2014/main" id="{5B7E7D26-AD72-4420-8770-D1201E38EBA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080500" y="1803600"/>
            <a:ext cx="2630488" cy="1872000"/>
          </a:xfrm>
          <a:solidFill>
            <a:schemeClr val="bg1">
              <a:lumMod val="90000"/>
            </a:schemeClr>
          </a:solidFill>
        </p:spPr>
        <p:txBody>
          <a:bodyPr tIns="720000" anchor="ctr" anchorCtr="0"/>
          <a:lstStyle>
            <a:lvl1pPr marL="0" indent="0" algn="ctr">
              <a:buNone/>
              <a:defRPr sz="1300"/>
            </a:lvl1pPr>
          </a:lstStyle>
          <a:p>
            <a:r>
              <a:rPr lang="da-DK" dirty="0"/>
              <a:t>Klik for at indsætte billede</a:t>
            </a:r>
          </a:p>
        </p:txBody>
      </p:sp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BB0D8520-31FE-4B11-B87F-4AC7156E1BB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5"/>
          </p:nvPr>
        </p:nvSpPr>
        <p:spPr/>
        <p:txBody>
          <a:bodyPr/>
          <a:lstStyle/>
          <a:p>
            <a:fld id="{7F3D9A31-73B8-4AB2-A2BE-A959E2D0BDEC}" type="datetime2">
              <a:rPr lang="da-DK" smtClean="0"/>
              <a:t>21. november 2025</a:t>
            </a:fld>
            <a:endParaRPr lang="da-DK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8E4D79-52DE-4E23-B4DA-10791C3FE26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71799C-EE35-4BF4-A971-3DB5B070A99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12894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462">
          <p15:clr>
            <a:srgbClr val="F26B43"/>
          </p15:clr>
        </p15:guide>
        <p15:guide id="3" orient="horz" pos="2315">
          <p15:clr>
            <a:srgbClr val="F26B43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 billeder og teks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D9C980-D3E9-402A-9105-BE6C8C3AFD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800" y="656621"/>
            <a:ext cx="11233145" cy="1145192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titel, brug turkis farve til at highlighte første linje eller anden linje</a:t>
            </a:r>
            <a:endParaRPr lang="en-GB" dirty="0"/>
          </a:p>
        </p:txBody>
      </p:sp>
      <p:sp>
        <p:nvSpPr>
          <p:cNvPr id="13" name="Pladsholder til billede 12">
            <a:extLst>
              <a:ext uri="{FF2B5EF4-FFF2-40B4-BE49-F238E27FC236}">
                <a16:creationId xmlns:a16="http://schemas.microsoft.com/office/drawing/2014/main" id="{FF80C08F-F39F-4E68-B04A-73B94DBFD17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78800" y="1803600"/>
            <a:ext cx="5497200" cy="3981600"/>
          </a:xfrm>
          <a:solidFill>
            <a:schemeClr val="bg1">
              <a:lumMod val="90000"/>
            </a:schemeClr>
          </a:solidFill>
        </p:spPr>
        <p:txBody>
          <a:bodyPr tIns="720000" anchor="ctr" anchorCtr="0"/>
          <a:lstStyle>
            <a:lvl1pPr marL="0" indent="0" algn="ctr">
              <a:buNone/>
              <a:defRPr sz="1300"/>
            </a:lvl1pPr>
          </a:lstStyle>
          <a:p>
            <a:r>
              <a:rPr lang="da-DK" dirty="0"/>
              <a:t>Klik for at indsætte billede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13600" y="1803600"/>
            <a:ext cx="2631600" cy="1872000"/>
          </a:xfrm>
          <a:prstGeom prst="rect">
            <a:avLst/>
          </a:prstGeom>
          <a:solidFill>
            <a:schemeClr val="accent6"/>
          </a:solidFill>
        </p:spPr>
        <p:txBody>
          <a:bodyPr lIns="216000" tIns="216000" rIns="216000" bIns="216000"/>
          <a:lstStyle>
            <a:lvl1pPr marL="180000" indent="-180000">
              <a:lnSpc>
                <a:spcPct val="109000"/>
              </a:lnSpc>
              <a:defRPr sz="1300">
                <a:solidFill>
                  <a:schemeClr val="bg1"/>
                </a:solidFill>
              </a:defRPr>
            </a:lvl1pPr>
            <a:lvl2pPr marL="360000" indent="-180000">
              <a:lnSpc>
                <a:spcPct val="109000"/>
              </a:lnSpc>
              <a:defRPr sz="1200">
                <a:solidFill>
                  <a:schemeClr val="bg1"/>
                </a:solidFill>
              </a:defRPr>
            </a:lvl2pPr>
            <a:lvl3pPr marL="540000">
              <a:defRPr sz="1100">
                <a:solidFill>
                  <a:schemeClr val="bg1"/>
                </a:solidFill>
              </a:defRPr>
            </a:lvl3pPr>
            <a:lvl4pPr>
              <a:lnSpc>
                <a:spcPct val="109000"/>
              </a:lnSpc>
              <a:defRPr sz="1300">
                <a:solidFill>
                  <a:schemeClr val="bg1"/>
                </a:solidFill>
              </a:defRPr>
            </a:lvl4pPr>
            <a:lvl5pPr>
              <a:lnSpc>
                <a:spcPct val="109000"/>
              </a:lnSpc>
              <a:defRPr sz="1300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lnSpc>
                <a:spcPct val="102000"/>
              </a:lnSpc>
              <a:defRPr sz="2200"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tilføje tekst                                                                                                                    Enter &amp; TAB for næste tekst niveau                                                                                              SHIFT+TAB for at gå tilbage i niveauer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  <a:p>
            <a:pPr lvl="5"/>
            <a:endParaRPr lang="da-DK" noProof="0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3600" y="3913200"/>
            <a:ext cx="5497200" cy="1872000"/>
          </a:xfrm>
          <a:prstGeom prst="rect">
            <a:avLst/>
          </a:prstGeom>
          <a:solidFill>
            <a:schemeClr val="accent2"/>
          </a:solidFill>
        </p:spPr>
        <p:txBody>
          <a:bodyPr lIns="216000" tIns="216000" rIns="216000" bIns="216000"/>
          <a:lstStyle>
            <a:lvl1pPr marL="180000" indent="-180000">
              <a:lnSpc>
                <a:spcPct val="109000"/>
              </a:lnSpc>
              <a:defRPr sz="1300">
                <a:solidFill>
                  <a:schemeClr val="bg1"/>
                </a:solidFill>
              </a:defRPr>
            </a:lvl1pPr>
            <a:lvl2pPr marL="360000" indent="-180000">
              <a:lnSpc>
                <a:spcPct val="109000"/>
              </a:lnSpc>
              <a:defRPr sz="1200">
                <a:solidFill>
                  <a:schemeClr val="bg1"/>
                </a:solidFill>
              </a:defRPr>
            </a:lvl2pPr>
            <a:lvl3pPr marL="540000">
              <a:defRPr sz="1100">
                <a:solidFill>
                  <a:schemeClr val="bg1"/>
                </a:solidFill>
              </a:defRPr>
            </a:lvl3pPr>
            <a:lvl4pPr>
              <a:lnSpc>
                <a:spcPct val="109000"/>
              </a:lnSpc>
              <a:defRPr sz="1300">
                <a:solidFill>
                  <a:schemeClr val="bg1"/>
                </a:solidFill>
              </a:defRPr>
            </a:lvl4pPr>
            <a:lvl5pPr>
              <a:lnSpc>
                <a:spcPct val="109000"/>
              </a:lnSpc>
              <a:buNone/>
              <a:defRPr sz="1300"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lnSpc>
                <a:spcPct val="102000"/>
              </a:lnSpc>
              <a:defRPr sz="2200"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tilføje tekst                                                                                                                    Enter &amp; TAB for næste tekst niveau                                                                                              SHIFT+TAB for at gå tilbage i niveauer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  <a:p>
            <a:pPr lvl="5"/>
            <a:endParaRPr lang="da-DK" noProof="0" dirty="0"/>
          </a:p>
        </p:txBody>
      </p:sp>
      <p:sp>
        <p:nvSpPr>
          <p:cNvPr id="17" name="Pladsholder til billede 16">
            <a:extLst>
              <a:ext uri="{FF2B5EF4-FFF2-40B4-BE49-F238E27FC236}">
                <a16:creationId xmlns:a16="http://schemas.microsoft.com/office/drawing/2014/main" id="{5B7E7D26-AD72-4420-8770-D1201E38EBA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080500" y="1803600"/>
            <a:ext cx="2630488" cy="1872000"/>
          </a:xfrm>
          <a:solidFill>
            <a:schemeClr val="bg1">
              <a:lumMod val="90000"/>
            </a:schemeClr>
          </a:solidFill>
        </p:spPr>
        <p:txBody>
          <a:bodyPr tIns="720000" anchor="ctr" anchorCtr="0"/>
          <a:lstStyle>
            <a:lvl1pPr marL="0" indent="0" algn="ctr">
              <a:buNone/>
              <a:defRPr sz="1300"/>
            </a:lvl1pPr>
          </a:lstStyle>
          <a:p>
            <a:r>
              <a:rPr lang="da-DK" dirty="0"/>
              <a:t>Klik for at indsætte billede</a:t>
            </a:r>
          </a:p>
        </p:txBody>
      </p:sp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BB0D8520-31FE-4B11-B87F-4AC7156E1BB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5"/>
          </p:nvPr>
        </p:nvSpPr>
        <p:spPr/>
        <p:txBody>
          <a:bodyPr/>
          <a:lstStyle/>
          <a:p>
            <a:fld id="{7F3D9A31-73B8-4AB2-A2BE-A959E2D0BDEC}" type="datetime2">
              <a:rPr lang="da-DK" smtClean="0"/>
              <a:t>21. november 2025</a:t>
            </a:fld>
            <a:endParaRPr lang="da-DK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8E4D79-52DE-4E23-B4DA-10791C3FE26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71799C-EE35-4BF4-A971-3DB5B070A99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93383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462">
          <p15:clr>
            <a:srgbClr val="F26B43"/>
          </p15:clr>
        </p15:guide>
        <p15:guide id="3" orient="horz" pos="2315">
          <p15:clr>
            <a:srgbClr val="F26B43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477837" y="1801813"/>
            <a:ext cx="8364538" cy="3981450"/>
          </a:xfrm>
        </p:spPr>
        <p:txBody>
          <a:bodyPr anchor="t" anchorCtr="0"/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6" name="Pladsholder til dato 5" hidden="1">
            <a:extLst>
              <a:ext uri="{FF2B5EF4-FFF2-40B4-BE49-F238E27FC236}">
                <a16:creationId xmlns:a16="http://schemas.microsoft.com/office/drawing/2014/main" id="{523B5682-6721-4AEC-8D8C-C93629092EA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/>
          <a:lstStyle/>
          <a:p>
            <a:fld id="{7F3D9A31-73B8-4AB2-A2BE-A959E2D0BDEC}" type="datetime2">
              <a:rPr lang="da-DK" smtClean="0"/>
              <a:pPr/>
              <a:t>21. november 2025</a:t>
            </a:fld>
            <a:endParaRPr lang="da-DK" dirty="0"/>
          </a:p>
        </p:txBody>
      </p:sp>
      <p:sp>
        <p:nvSpPr>
          <p:cNvPr id="11" name="Pladsholder til sidefod 10">
            <a:extLst>
              <a:ext uri="{FF2B5EF4-FFF2-40B4-BE49-F238E27FC236}">
                <a16:creationId xmlns:a16="http://schemas.microsoft.com/office/drawing/2014/main" id="{09C23974-716A-42F4-A044-B7FDCA6EB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da-DK" dirty="0"/>
          </a:p>
        </p:txBody>
      </p:sp>
      <p:sp>
        <p:nvSpPr>
          <p:cNvPr id="12" name="Pladsholder til slidenummer 11">
            <a:extLst>
              <a:ext uri="{FF2B5EF4-FFF2-40B4-BE49-F238E27FC236}">
                <a16:creationId xmlns:a16="http://schemas.microsoft.com/office/drawing/2014/main" id="{086666AD-C6EC-426D-B199-9487FDB38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D4BA550-5C6C-4272-B7AF-6D87B3A7D5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80290" y="6061741"/>
            <a:ext cx="524866" cy="30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82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11">
            <a:extLst>
              <a:ext uri="{FF2B5EF4-FFF2-40B4-BE49-F238E27FC236}">
                <a16:creationId xmlns:a16="http://schemas.microsoft.com/office/drawing/2014/main" id="{E4F96597-2358-4D38-9885-848D8B8FDEB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62413" y="2144861"/>
            <a:ext cx="7648575" cy="4225778"/>
          </a:xfrm>
          <a:solidFill>
            <a:schemeClr val="bg1">
              <a:lumMod val="90000"/>
            </a:schemeClr>
          </a:solidFill>
        </p:spPr>
        <p:txBody>
          <a:bodyPr tIns="720000" anchor="ctr" anchorCtr="0"/>
          <a:lstStyle>
            <a:lvl1pPr marL="0" indent="0" algn="ctr">
              <a:buNone/>
              <a:defRPr sz="1300"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800" y="1223963"/>
            <a:ext cx="4541836" cy="1768619"/>
          </a:xfrm>
        </p:spPr>
        <p:txBody>
          <a:bodyPr tIns="54000" anchor="t" anchorCtr="0"/>
          <a:lstStyle>
            <a:lvl1pPr algn="l">
              <a:lnSpc>
                <a:spcPct val="88000"/>
              </a:lnSpc>
              <a:defRPr sz="3600">
                <a:latin typeface="Manrope" pitchFamily="2" charset="0"/>
              </a:defRPr>
            </a:lvl1pPr>
          </a:lstStyle>
          <a:p>
            <a:r>
              <a:rPr lang="da-DK" dirty="0"/>
              <a:t>Klik for at tilføje titel, brug turkis farve til at highlighte ord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8800" y="3131181"/>
            <a:ext cx="3348000" cy="193963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109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 b="1"/>
            </a:lvl1pPr>
            <a:lvl2pPr marL="0" indent="0" algn="l">
              <a:lnSpc>
                <a:spcPct val="109000"/>
              </a:lnSpc>
              <a:buFont typeface="Arial" panose="020B0604020202020204" pitchFamily="34" charset="0"/>
              <a:buChar char="​"/>
              <a:defRPr sz="1300" b="1"/>
            </a:lvl2pPr>
            <a:lvl3pPr marL="0" indent="0" algn="l">
              <a:lnSpc>
                <a:spcPct val="109000"/>
              </a:lnSpc>
              <a:buFont typeface="Arial" panose="020B0604020202020204" pitchFamily="34" charset="0"/>
              <a:buChar char="​"/>
              <a:defRPr sz="1300" b="1"/>
            </a:lvl3pPr>
            <a:lvl4pPr marL="0" indent="0" algn="l">
              <a:lnSpc>
                <a:spcPct val="109000"/>
              </a:lnSpc>
              <a:buFont typeface="Arial" panose="020B0604020202020204" pitchFamily="34" charset="0"/>
              <a:buChar char="​"/>
              <a:defRPr sz="1300" b="1"/>
            </a:lvl4pPr>
            <a:lvl5pPr marL="0" indent="0" algn="l">
              <a:lnSpc>
                <a:spcPct val="109000"/>
              </a:lnSpc>
              <a:buFont typeface="Arial" panose="020B0604020202020204" pitchFamily="34" charset="0"/>
              <a:buChar char="​"/>
              <a:defRPr sz="1300" b="1"/>
            </a:lvl5pPr>
            <a:lvl6pPr marL="0" indent="0" algn="l">
              <a:lnSpc>
                <a:spcPct val="109000"/>
              </a:lnSpc>
              <a:buFont typeface="Arial" panose="020B0604020202020204" pitchFamily="34" charset="0"/>
              <a:buChar char="​"/>
              <a:defRPr sz="1300" b="1"/>
            </a:lvl6pPr>
            <a:lvl7pPr marL="0" indent="0" algn="l">
              <a:lnSpc>
                <a:spcPct val="109000"/>
              </a:lnSpc>
              <a:buFont typeface="Arial" panose="020B0604020202020204" pitchFamily="34" charset="0"/>
              <a:buChar char="​"/>
              <a:defRPr sz="1300" b="1"/>
            </a:lvl7pPr>
            <a:lvl8pPr marL="0" indent="0" algn="l">
              <a:lnSpc>
                <a:spcPct val="109000"/>
              </a:lnSpc>
              <a:buFont typeface="Arial" panose="020B0604020202020204" pitchFamily="34" charset="0"/>
              <a:buChar char="​"/>
              <a:defRPr sz="1300" b="1"/>
            </a:lvl8pPr>
            <a:lvl9pPr marL="0" indent="0" algn="l">
              <a:lnSpc>
                <a:spcPct val="109000"/>
              </a:lnSpc>
              <a:buFont typeface="Arial" panose="020B0604020202020204" pitchFamily="34" charset="0"/>
              <a:buChar char="​"/>
              <a:defRPr sz="1300" b="1">
                <a:latin typeface="+mn-lt"/>
              </a:defRPr>
            </a:lvl9pPr>
          </a:lstStyle>
          <a:p>
            <a:r>
              <a:rPr lang="da-DK" dirty="0"/>
              <a:t>Klik for at tilføje navn</a:t>
            </a:r>
          </a:p>
        </p:txBody>
      </p:sp>
      <p:sp>
        <p:nvSpPr>
          <p:cNvPr id="14" name="Pladsholder til tekst 13">
            <a:extLst>
              <a:ext uri="{FF2B5EF4-FFF2-40B4-BE49-F238E27FC236}">
                <a16:creationId xmlns:a16="http://schemas.microsoft.com/office/drawing/2014/main" id="{16A62E74-5A9A-49A8-B432-5912ABBE316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8800" y="3350095"/>
            <a:ext cx="3348000" cy="779082"/>
          </a:xfrm>
        </p:spPr>
        <p:txBody>
          <a:bodyPr/>
          <a:lstStyle>
            <a:lvl1pPr marL="0" indent="0">
              <a:lnSpc>
                <a:spcPct val="109000"/>
              </a:lnSpc>
              <a:buFontTx/>
              <a:buNone/>
              <a:defRPr sz="1300" b="0">
                <a:latin typeface="+mn-lt"/>
              </a:defRPr>
            </a:lvl1pPr>
            <a:lvl2pPr marL="0" indent="0">
              <a:lnSpc>
                <a:spcPct val="109000"/>
              </a:lnSpc>
              <a:buFontTx/>
              <a:buNone/>
              <a:defRPr sz="1300" b="0">
                <a:latin typeface="+mn-lt"/>
              </a:defRPr>
            </a:lvl2pPr>
            <a:lvl3pPr marL="0" indent="0">
              <a:lnSpc>
                <a:spcPct val="109000"/>
              </a:lnSpc>
              <a:buFontTx/>
              <a:buNone/>
              <a:defRPr sz="1300" b="0">
                <a:latin typeface="+mn-lt"/>
              </a:defRPr>
            </a:lvl3pPr>
            <a:lvl4pPr marL="0" indent="0">
              <a:lnSpc>
                <a:spcPct val="109000"/>
              </a:lnSpc>
              <a:buFontTx/>
              <a:buNone/>
              <a:defRPr sz="1300" b="0">
                <a:latin typeface="+mn-lt"/>
              </a:defRPr>
            </a:lvl4pPr>
            <a:lvl5pPr marL="0" indent="0">
              <a:lnSpc>
                <a:spcPct val="109000"/>
              </a:lnSpc>
              <a:buFontTx/>
              <a:buNone/>
              <a:defRPr sz="1300" b="0">
                <a:latin typeface="+mn-lt"/>
              </a:defRPr>
            </a:lvl5pPr>
            <a:lvl6pPr marL="0" indent="0">
              <a:lnSpc>
                <a:spcPct val="109000"/>
              </a:lnSpc>
              <a:buFontTx/>
              <a:buNone/>
              <a:defRPr sz="1300" b="0">
                <a:latin typeface="+mn-lt"/>
              </a:defRPr>
            </a:lvl6pPr>
            <a:lvl7pPr marL="0" indent="0">
              <a:lnSpc>
                <a:spcPct val="109000"/>
              </a:lnSpc>
              <a:buFontTx/>
              <a:buNone/>
              <a:defRPr sz="1300" b="0">
                <a:latin typeface="+mn-lt"/>
              </a:defRPr>
            </a:lvl7pPr>
            <a:lvl8pPr marL="0" indent="0">
              <a:lnSpc>
                <a:spcPct val="109000"/>
              </a:lnSpc>
              <a:buFontTx/>
              <a:buNone/>
              <a:defRPr sz="1300" b="0">
                <a:latin typeface="+mn-lt"/>
              </a:defRPr>
            </a:lvl8pPr>
            <a:lvl9pPr marL="0" indent="0">
              <a:lnSpc>
                <a:spcPct val="109000"/>
              </a:lnSpc>
              <a:buFontTx/>
              <a:buNone/>
              <a:defRPr sz="1300" b="0">
                <a:latin typeface="+mn-lt"/>
              </a:defRPr>
            </a:lvl9pPr>
          </a:lstStyle>
          <a:p>
            <a:pPr lvl="0"/>
            <a:r>
              <a:rPr lang="da-DK" dirty="0"/>
              <a:t>Klik for at tilføje dato eller anden tekst</a:t>
            </a:r>
          </a:p>
          <a:p>
            <a:pPr lvl="0"/>
            <a:endParaRPr lang="da-DK" dirty="0"/>
          </a:p>
        </p:txBody>
      </p:sp>
      <p:sp>
        <p:nvSpPr>
          <p:cNvPr id="15" name="Logo Placeholder 9">
            <a:extLst>
              <a:ext uri="{FF2B5EF4-FFF2-40B4-BE49-F238E27FC236}">
                <a16:creationId xmlns:a16="http://schemas.microsoft.com/office/drawing/2014/main" id="{0FD4D19A-E279-4F96-908D-7CB8A9018D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75879" y="5755697"/>
            <a:ext cx="536529" cy="301798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 noProof="0" dirty="0"/>
              <a:t>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C78685-2AE8-4790-9E15-2028753F5F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CCC86A5A-510F-487E-9D30-AA5966302308}" type="datetime2">
              <a:rPr lang="da-DK" smtClean="0"/>
              <a:t>21. november 2025</a:t>
            </a:fld>
            <a:endParaRPr lang="da-DK" dirty="0"/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9" name="Slide Number Placeholder 10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093480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11">
            <a:extLst>
              <a:ext uri="{FF2B5EF4-FFF2-40B4-BE49-F238E27FC236}">
                <a16:creationId xmlns:a16="http://schemas.microsoft.com/office/drawing/2014/main" id="{050734FF-79F3-4294-A5F8-0D3AA7CB4D6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1999" cy="6858000"/>
          </a:xfrm>
          <a:solidFill>
            <a:schemeClr val="bg1"/>
          </a:solidFill>
        </p:spPr>
        <p:txBody>
          <a:bodyPr tIns="720000" anchor="ctr" anchorCtr="0"/>
          <a:lstStyle>
            <a:lvl1pPr marL="0" indent="0" algn="ctr">
              <a:buNone/>
              <a:defRPr sz="13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indsætte billede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477837" y="3054459"/>
            <a:ext cx="5495926" cy="2733498"/>
          </a:xfrm>
        </p:spPr>
        <p:txBody>
          <a:bodyPr anchor="t" anchorCtr="0"/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6" name="Pladsholder til dato 5" hidden="1">
            <a:extLst>
              <a:ext uri="{FF2B5EF4-FFF2-40B4-BE49-F238E27FC236}">
                <a16:creationId xmlns:a16="http://schemas.microsoft.com/office/drawing/2014/main" id="{523B5682-6721-4AEC-8D8C-C93629092EA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/>
          <a:lstStyle/>
          <a:p>
            <a:fld id="{7F3D9A31-73B8-4AB2-A2BE-A959E2D0BDEC}" type="datetime2">
              <a:rPr lang="da-DK" smtClean="0"/>
              <a:pPr/>
              <a:t>21. november 2025</a:t>
            </a:fld>
            <a:endParaRPr lang="da-DK" dirty="0"/>
          </a:p>
        </p:txBody>
      </p:sp>
      <p:sp>
        <p:nvSpPr>
          <p:cNvPr id="11" name="Pladsholder til sidefod 10">
            <a:extLst>
              <a:ext uri="{FF2B5EF4-FFF2-40B4-BE49-F238E27FC236}">
                <a16:creationId xmlns:a16="http://schemas.microsoft.com/office/drawing/2014/main" id="{09C23974-716A-42F4-A044-B7FDCA6EB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da-DK" dirty="0"/>
          </a:p>
        </p:txBody>
      </p:sp>
      <p:sp>
        <p:nvSpPr>
          <p:cNvPr id="12" name="Pladsholder til slidenummer 11">
            <a:extLst>
              <a:ext uri="{FF2B5EF4-FFF2-40B4-BE49-F238E27FC236}">
                <a16:creationId xmlns:a16="http://schemas.microsoft.com/office/drawing/2014/main" id="{086666AD-C6EC-426D-B199-9487FDB38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Logo Placeholder 9">
            <a:extLst>
              <a:ext uri="{FF2B5EF4-FFF2-40B4-BE49-F238E27FC236}">
                <a16:creationId xmlns:a16="http://schemas.microsoft.com/office/drawing/2014/main" id="{EB080E54-A0B2-44CF-B5FC-790A662892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74459" y="6061741"/>
            <a:ext cx="536529" cy="301798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93741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Logo">
            <a:extLst>
              <a:ext uri="{FF2B5EF4-FFF2-40B4-BE49-F238E27FC236}">
                <a16:creationId xmlns:a16="http://schemas.microsoft.com/office/drawing/2014/main" id="{E7063799-0635-492F-9CD2-A7D6C7E469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74459" y="6061741"/>
            <a:ext cx="536528" cy="301797"/>
          </a:xfrm>
          <a:prstGeom prst="rect">
            <a:avLst/>
          </a:prstGeom>
        </p:spPr>
      </p:pic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250DF51B-446F-4181-87E4-A614654094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7838" y="1801813"/>
            <a:ext cx="6453187" cy="1044620"/>
          </a:xfrm>
        </p:spPr>
        <p:txBody>
          <a:bodyPr anchor="b" anchorCtr="0"/>
          <a:lstStyle>
            <a:lvl1pPr marL="0" indent="0">
              <a:lnSpc>
                <a:spcPct val="88000"/>
              </a:lnSpc>
              <a:buFontTx/>
              <a:buNone/>
              <a:defRPr sz="3600">
                <a:solidFill>
                  <a:schemeClr val="accent2"/>
                </a:solidFill>
                <a:latin typeface="Manrope" pitchFamily="2" charset="0"/>
              </a:defRPr>
            </a:lvl1pPr>
            <a:lvl2pPr marL="0" indent="0">
              <a:buFontTx/>
              <a:buNone/>
              <a:defRPr sz="3600"/>
            </a:lvl2pPr>
            <a:lvl3pPr marL="0" indent="0">
              <a:buFontTx/>
              <a:buNone/>
              <a:defRPr sz="3600"/>
            </a:lvl3pPr>
            <a:lvl4pPr marL="0" indent="0">
              <a:buFontTx/>
              <a:buNone/>
              <a:defRPr sz="3600"/>
            </a:lvl4pPr>
            <a:lvl5pPr marL="0" indent="0">
              <a:buFontTx/>
              <a:buNone/>
              <a:defRPr sz="3600"/>
            </a:lvl5pPr>
          </a:lstStyle>
          <a:p>
            <a:pPr lvl="0"/>
            <a:r>
              <a:rPr lang="da-DK" dirty="0"/>
              <a:t>Klik for at tilføje Sektion og nr.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7838" y="2840220"/>
            <a:ext cx="6453187" cy="638578"/>
          </a:xfrm>
        </p:spPr>
        <p:txBody>
          <a:bodyPr anchor="t" anchorCtr="0"/>
          <a:lstStyle>
            <a:lvl1pPr algn="l">
              <a:lnSpc>
                <a:spcPct val="88000"/>
              </a:lnSpc>
              <a:defRPr sz="3600">
                <a:solidFill>
                  <a:schemeClr val="tx1"/>
                </a:solidFill>
                <a:latin typeface="Manrope" pitchFamily="2" charset="0"/>
              </a:defRPr>
            </a:lvl1pPr>
          </a:lstStyle>
          <a:p>
            <a:r>
              <a:rPr lang="da-DK" dirty="0"/>
              <a:t>Klik for at tilføje emne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06D944E-6BC5-4F7A-B7B9-F7C4DC83B2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7837" y="3696252"/>
            <a:ext cx="6454800" cy="193963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109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 b="1">
                <a:solidFill>
                  <a:schemeClr val="tx1"/>
                </a:solidFill>
              </a:defRPr>
            </a:lvl1pPr>
            <a:lvl2pPr marL="0" indent="0" algn="l">
              <a:lnSpc>
                <a:spcPct val="109000"/>
              </a:lnSpc>
              <a:buFont typeface="Arial" panose="020B0604020202020204" pitchFamily="34" charset="0"/>
              <a:buChar char="​"/>
              <a:defRPr sz="1300" b="1"/>
            </a:lvl2pPr>
            <a:lvl3pPr marL="0" indent="0" algn="l">
              <a:lnSpc>
                <a:spcPct val="109000"/>
              </a:lnSpc>
              <a:buFont typeface="Arial" panose="020B0604020202020204" pitchFamily="34" charset="0"/>
              <a:buChar char="​"/>
              <a:defRPr sz="1300" b="1"/>
            </a:lvl3pPr>
            <a:lvl4pPr marL="0" indent="0" algn="l">
              <a:lnSpc>
                <a:spcPct val="109000"/>
              </a:lnSpc>
              <a:buFont typeface="Arial" panose="020B0604020202020204" pitchFamily="34" charset="0"/>
              <a:buChar char="​"/>
              <a:defRPr sz="1300" b="1"/>
            </a:lvl4pPr>
            <a:lvl5pPr marL="0" indent="0" algn="l">
              <a:lnSpc>
                <a:spcPct val="109000"/>
              </a:lnSpc>
              <a:buFont typeface="Arial" panose="020B0604020202020204" pitchFamily="34" charset="0"/>
              <a:buChar char="​"/>
              <a:defRPr sz="1300" b="1"/>
            </a:lvl5pPr>
            <a:lvl6pPr marL="0" indent="0" algn="l">
              <a:lnSpc>
                <a:spcPct val="109000"/>
              </a:lnSpc>
              <a:buFont typeface="Arial" panose="020B0604020202020204" pitchFamily="34" charset="0"/>
              <a:buChar char="​"/>
              <a:defRPr sz="1300" b="1"/>
            </a:lvl6pPr>
            <a:lvl7pPr marL="0" indent="0" algn="l">
              <a:lnSpc>
                <a:spcPct val="109000"/>
              </a:lnSpc>
              <a:buFont typeface="Arial" panose="020B0604020202020204" pitchFamily="34" charset="0"/>
              <a:buChar char="​"/>
              <a:defRPr sz="1300" b="1"/>
            </a:lvl7pPr>
            <a:lvl8pPr marL="0" indent="0" algn="l">
              <a:lnSpc>
                <a:spcPct val="109000"/>
              </a:lnSpc>
              <a:buFont typeface="Arial" panose="020B0604020202020204" pitchFamily="34" charset="0"/>
              <a:buChar char="​"/>
              <a:defRPr sz="1300" b="1"/>
            </a:lvl8pPr>
            <a:lvl9pPr marL="0" indent="0" algn="l">
              <a:lnSpc>
                <a:spcPct val="109000"/>
              </a:lnSpc>
              <a:buFont typeface="Arial" panose="020B0604020202020204" pitchFamily="34" charset="0"/>
              <a:buChar char="​"/>
              <a:defRPr sz="1300" b="1">
                <a:latin typeface="+mn-lt"/>
              </a:defRPr>
            </a:lvl9pPr>
          </a:lstStyle>
          <a:p>
            <a:r>
              <a:rPr lang="da-DK" dirty="0"/>
              <a:t>Klik for at tilføje navn</a:t>
            </a:r>
          </a:p>
        </p:txBody>
      </p:sp>
      <p:sp>
        <p:nvSpPr>
          <p:cNvPr id="16" name="Pladsholder til tekst 13">
            <a:extLst>
              <a:ext uri="{FF2B5EF4-FFF2-40B4-BE49-F238E27FC236}">
                <a16:creationId xmlns:a16="http://schemas.microsoft.com/office/drawing/2014/main" id="{6F3EA860-6EEE-4ABD-8D4B-E07CB6B639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7837" y="3915166"/>
            <a:ext cx="6454800" cy="737797"/>
          </a:xfrm>
        </p:spPr>
        <p:txBody>
          <a:bodyPr/>
          <a:lstStyle>
            <a:lvl1pPr marL="0" indent="0">
              <a:lnSpc>
                <a:spcPct val="109000"/>
              </a:lnSpc>
              <a:buFontTx/>
              <a:buNone/>
              <a:defRPr sz="13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9000"/>
              </a:lnSpc>
              <a:buFontTx/>
              <a:buNone/>
              <a:defRPr sz="1300" b="0">
                <a:latin typeface="+mn-lt"/>
              </a:defRPr>
            </a:lvl2pPr>
            <a:lvl3pPr marL="0" indent="0">
              <a:lnSpc>
                <a:spcPct val="109000"/>
              </a:lnSpc>
              <a:buFontTx/>
              <a:buNone/>
              <a:defRPr sz="1300" b="0">
                <a:latin typeface="+mn-lt"/>
              </a:defRPr>
            </a:lvl3pPr>
            <a:lvl4pPr marL="0" indent="0">
              <a:lnSpc>
                <a:spcPct val="109000"/>
              </a:lnSpc>
              <a:buFontTx/>
              <a:buNone/>
              <a:defRPr sz="1300" b="0">
                <a:latin typeface="+mn-lt"/>
              </a:defRPr>
            </a:lvl4pPr>
            <a:lvl5pPr marL="0" indent="0">
              <a:lnSpc>
                <a:spcPct val="109000"/>
              </a:lnSpc>
              <a:buFontTx/>
              <a:buNone/>
              <a:defRPr sz="1300" b="0">
                <a:latin typeface="+mn-lt"/>
              </a:defRPr>
            </a:lvl5pPr>
            <a:lvl6pPr marL="0" indent="0">
              <a:lnSpc>
                <a:spcPct val="109000"/>
              </a:lnSpc>
              <a:buFontTx/>
              <a:buNone/>
              <a:defRPr sz="1300" b="0">
                <a:latin typeface="+mn-lt"/>
              </a:defRPr>
            </a:lvl6pPr>
            <a:lvl7pPr marL="0" indent="0">
              <a:lnSpc>
                <a:spcPct val="109000"/>
              </a:lnSpc>
              <a:buFontTx/>
              <a:buNone/>
              <a:defRPr sz="1300" b="0">
                <a:latin typeface="+mn-lt"/>
              </a:defRPr>
            </a:lvl7pPr>
            <a:lvl8pPr marL="0" indent="0">
              <a:lnSpc>
                <a:spcPct val="109000"/>
              </a:lnSpc>
              <a:buFontTx/>
              <a:buNone/>
              <a:defRPr sz="1300" b="0">
                <a:latin typeface="+mn-lt"/>
              </a:defRPr>
            </a:lvl8pPr>
            <a:lvl9pPr marL="0" indent="0">
              <a:lnSpc>
                <a:spcPct val="109000"/>
              </a:lnSpc>
              <a:buFontTx/>
              <a:buNone/>
              <a:defRPr sz="1300" b="0">
                <a:latin typeface="+mn-lt"/>
              </a:defRPr>
            </a:lvl9pPr>
          </a:lstStyle>
          <a:p>
            <a:pPr lvl="0"/>
            <a:r>
              <a:rPr lang="da-DK" dirty="0"/>
              <a:t>Klik for at tilføje dato eller anden tekst</a:t>
            </a:r>
          </a:p>
          <a:p>
            <a:pPr lvl="0"/>
            <a:endParaRPr lang="da-DK" dirty="0"/>
          </a:p>
        </p:txBody>
      </p:sp>
      <p:sp>
        <p:nvSpPr>
          <p:cNvPr id="20" name="Pladsholder til tekst 19">
            <a:extLst>
              <a:ext uri="{FF2B5EF4-FFF2-40B4-BE49-F238E27FC236}">
                <a16:creationId xmlns:a16="http://schemas.microsoft.com/office/drawing/2014/main" id="{DE4E8454-66A0-49CB-9F6B-0F3E16DAC97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9150" y="371174"/>
            <a:ext cx="4748201" cy="4281789"/>
          </a:xfrm>
        </p:spPr>
        <p:txBody>
          <a:bodyPr/>
          <a:lstStyle>
            <a:lvl1pPr marL="0" indent="0" algn="r">
              <a:lnSpc>
                <a:spcPct val="84000"/>
              </a:lnSpc>
              <a:buNone/>
              <a:defRPr sz="29400" spc="-400" baseline="0">
                <a:solidFill>
                  <a:srgbClr val="003755"/>
                </a:solidFill>
                <a:latin typeface="Manrope" pitchFamily="2" charset="0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da-DK" dirty="0"/>
              <a:t>01</a:t>
            </a:r>
          </a:p>
        </p:txBody>
      </p:sp>
      <p:sp>
        <p:nvSpPr>
          <p:cNvPr id="3" name="Pladsholder til dato 2" hidden="1">
            <a:extLst>
              <a:ext uri="{FF2B5EF4-FFF2-40B4-BE49-F238E27FC236}">
                <a16:creationId xmlns:a16="http://schemas.microsoft.com/office/drawing/2014/main" id="{612FDFEF-2BFF-4AE4-B7C8-5592F5ED257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22"/>
          </p:nvPr>
        </p:nvSpPr>
        <p:spPr/>
        <p:txBody>
          <a:bodyPr/>
          <a:lstStyle/>
          <a:p>
            <a:fld id="{7F3D9A31-73B8-4AB2-A2BE-A959E2D0BDEC}" type="datetime2">
              <a:rPr lang="da-DK" smtClean="0"/>
              <a:pPr/>
              <a:t>21. november 2025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654C54DF-90D8-4A24-ADFC-B7EBEF3CB31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1802C6B-7E7B-4B8B-9790-7E526690D37D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909383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CBCB9-EF2E-470C-9EE7-EF220DB361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tilføje titel, brug turkis farve til at highlighte første linje eller anden linje</a:t>
            </a:r>
          </a:p>
        </p:txBody>
      </p:sp>
      <p:sp>
        <p:nvSpPr>
          <p:cNvPr id="6" name="Pladsholder til dato 5" hidden="1">
            <a:extLst>
              <a:ext uri="{FF2B5EF4-FFF2-40B4-BE49-F238E27FC236}">
                <a16:creationId xmlns:a16="http://schemas.microsoft.com/office/drawing/2014/main" id="{93A9BF4A-4B40-4E8D-9DCF-728B7370C7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/>
          <a:lstStyle/>
          <a:p>
            <a:fld id="{7F3D9A31-73B8-4AB2-A2BE-A959E2D0BDEC}" type="datetime2">
              <a:rPr lang="da-DK" smtClean="0"/>
              <a:pPr/>
              <a:t>21. november 2025</a:t>
            </a:fld>
            <a:endParaRPr lang="da-DK" dirty="0"/>
          </a:p>
        </p:txBody>
      </p:sp>
      <p:sp>
        <p:nvSpPr>
          <p:cNvPr id="7" name="Pladsholder til sidefod 6">
            <a:extLst>
              <a:ext uri="{FF2B5EF4-FFF2-40B4-BE49-F238E27FC236}">
                <a16:creationId xmlns:a16="http://schemas.microsoft.com/office/drawing/2014/main" id="{D190A6B0-0768-449A-96D9-BFC65BB26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770B933F-F17F-4F0B-9278-949F0F197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508886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 hidden="1">
            <a:extLst>
              <a:ext uri="{FF2B5EF4-FFF2-40B4-BE49-F238E27FC236}">
                <a16:creationId xmlns:a16="http://schemas.microsoft.com/office/drawing/2014/main" id="{029878F2-DBD4-4EBA-A750-CD53690C9D7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/>
          <a:lstStyle/>
          <a:p>
            <a:fld id="{7F3D9A31-73B8-4AB2-A2BE-A959E2D0BDEC}" type="datetime2">
              <a:rPr lang="da-DK" smtClean="0"/>
              <a:pPr/>
              <a:t>21. november 2025</a:t>
            </a:fld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DC96027-1F3A-4623-826E-7E540A894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88D7F91-1819-419F-9E34-308382F57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439488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B30710FF-D0E1-4564-8AEA-F95FADA1F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1112" y="2128112"/>
            <a:ext cx="2883377" cy="1804617"/>
          </a:xfrm>
          <a:prstGeom prst="rect">
            <a:avLst/>
          </a:prstGeom>
          <a:ln w="3175">
            <a:solidFill>
              <a:schemeClr val="accent1"/>
            </a:solidFill>
          </a:ln>
        </p:spPr>
      </p:pic>
      <p:sp>
        <p:nvSpPr>
          <p:cNvPr id="9" name="Fast overskrift"/>
          <p:cNvSpPr txBox="1"/>
          <p:nvPr userDrawn="1"/>
        </p:nvSpPr>
        <p:spPr>
          <a:xfrm>
            <a:off x="477838" y="496338"/>
            <a:ext cx="11171235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da-DK" sz="32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TIPS &amp; TRICKS - DIN BRUGERGUIDE</a:t>
            </a:r>
          </a:p>
        </p:txBody>
      </p:sp>
      <p:sp>
        <p:nvSpPr>
          <p:cNvPr id="27" name="Text Box 2">
            <a:extLst>
              <a:ext uri="{FF2B5EF4-FFF2-40B4-BE49-F238E27FC236}">
                <a16:creationId xmlns:a16="http://schemas.microsoft.com/office/drawing/2014/main" id="{1E86B7E7-F87D-4375-BAE3-34A81C5D0F8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91112" y="1461232"/>
            <a:ext cx="2448910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400" dirty="0">
                <a:latin typeface="+mn-lt"/>
                <a:cs typeface="Arial" panose="020B0604020202020204" pitchFamily="34" charset="0"/>
              </a:rPr>
              <a:t>TYPOGRAFIER</a:t>
            </a:r>
            <a:endParaRPr lang="da-DK" altLang="da-DK" sz="14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 pladsholderne med tekst findes disse tekst muligheder.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Brug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at gå frem i tekst-niveauer.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derefter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skifte fra et niveau til det næste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at gå tilbage i tekst-niveauer,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SHIFT+TAB</a:t>
            </a: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Alternativt kan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Forøg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Formindsk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listeniveau bruges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sz="900" b="1" noProof="1">
                <a:latin typeface="+mn-lt"/>
                <a:cs typeface="Arial" panose="020B0604020202020204" pitchFamily="34" charset="0"/>
              </a:rPr>
              <a:t>TIP: Brug</a:t>
            </a:r>
            <a:r>
              <a:rPr lang="da-DK" sz="900" b="1" baseline="0" noProof="1">
                <a:latin typeface="+mn-lt"/>
                <a:cs typeface="Arial" panose="020B0604020202020204" pitchFamily="34" charset="0"/>
              </a:rPr>
              <a:t> bullet knappen</a:t>
            </a:r>
            <a:endParaRPr lang="da-DK" sz="900" b="1" noProof="1"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Fjern bullet for almindelig tekst.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bullet knappen for at sætte korrekt bullet igen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da-DK" altLang="da-DK" sz="16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8" name="Text Box 3">
            <a:extLst>
              <a:ext uri="{FF2B5EF4-FFF2-40B4-BE49-F238E27FC236}">
                <a16:creationId xmlns:a16="http://schemas.microsoft.com/office/drawing/2014/main" id="{F5D76AC5-956B-497C-88E2-05290D3AAF8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69804" y="1461232"/>
            <a:ext cx="2521247" cy="5086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400" dirty="0">
                <a:latin typeface="+mn-lt"/>
                <a:cs typeface="Arial" panose="020B0604020202020204" pitchFamily="34" charset="0"/>
              </a:rPr>
              <a:t>SLIDES &amp; LAYOUTS</a:t>
            </a:r>
            <a:endParaRPr lang="da-DK" sz="16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menupunktet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Nyt Slide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Hjem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fanen for at indsætte nyt slide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Ændre layout</a:t>
            </a: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pilen</a:t>
            </a: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ved siden af </a:t>
            </a:r>
            <a:r>
              <a:rPr lang="da-DK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få vist </a:t>
            </a:r>
            <a:b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 dropdown menu af mulige slides layout</a:t>
            </a:r>
            <a:endParaRPr 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fontAlgn="auto">
              <a:spcBef>
                <a:spcPts val="3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Hjem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knappen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Nulstil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nulstille placering, størrelse og formatering af pladsholdere til layoutets oprindelige design i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Hjem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fanen</a:t>
            </a:r>
            <a:endParaRPr 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endParaRPr 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400" dirty="0">
                <a:latin typeface="+mn-lt"/>
                <a:cs typeface="Arial" panose="020B0604020202020204" pitchFamily="34" charset="0"/>
              </a:rPr>
              <a:t>BILLEDER</a:t>
            </a:r>
            <a:endParaRPr lang="da-DK" sz="14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På slides med billedpladsholder, klik på ikonet og vælg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at søge efter billede</a:t>
            </a:r>
          </a:p>
          <a:p>
            <a:pPr eaLnBrk="1" hangingPunct="1">
              <a:spcBef>
                <a:spcPts val="3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Beskær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Beskær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ændre billedets fokus/størrelse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Ønsker du at skalere billedet, så hold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-knappen nede, mens du trækker i billedets hjørner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TIP: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Hvis du sletter billedet og indsætter et nyt, kan billedet lægge sig foran tekst og grafik. Hvis dette sker, højreklik på billedet og vælg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Placer bagest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0" name="Text Box 4">
            <a:extLst>
              <a:ext uri="{FF2B5EF4-FFF2-40B4-BE49-F238E27FC236}">
                <a16:creationId xmlns:a16="http://schemas.microsoft.com/office/drawing/2014/main" id="{460FBAEE-DC7E-44A6-BEA8-1DCAE4DE772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13692" y="1461232"/>
            <a:ext cx="2448911" cy="435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400" dirty="0">
                <a:latin typeface="+mn-lt"/>
                <a:cs typeface="Arial" panose="020B0604020202020204" pitchFamily="34" charset="0"/>
              </a:rPr>
              <a:t>SIDEHOVED &amp; -FOD</a:t>
            </a:r>
            <a:endParaRPr lang="da-DK" altLang="da-DK" sz="14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Gør dette som</a:t>
            </a: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det sidste i din præsentation, så ændringerne slår igennem på alle slides</a:t>
            </a:r>
            <a:endParaRPr 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Sidehoved og Sidefod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 fanen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(indtast evt. tekst i sidefod)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Anvend på alle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eller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Anvend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hvis det 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kun skal være på et enkelt slide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sz="1400" dirty="0">
                <a:latin typeface="+mn-lt"/>
                <a:cs typeface="Arial" panose="020B0604020202020204" pitchFamily="34" charset="0"/>
              </a:rPr>
              <a:t>HJÆLPELINJER</a:t>
            </a:r>
            <a:endParaRPr lang="da-DK" sz="16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Vis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og sæt hak ved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TIP: Alt + F9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hurtig visning af hjælpelinjer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Mac: </a:t>
            </a:r>
            <a:r>
              <a:rPr lang="da-DK" sz="900" b="0" i="0" dirty="0">
                <a:solidFill>
                  <a:srgbClr val="333333"/>
                </a:solidFill>
                <a:effectLst/>
                <a:latin typeface="Arial"/>
              </a:rPr>
              <a:t>⌘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+ option + ctrl + G</a:t>
            </a:r>
            <a:b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da-DK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14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COPY/PASTE INDHOLD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Du har 2 muligheder, når du kopierer gammelt indhold over i din nye præsentation: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Best practice: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Opret et slide i din nye præsentation og kopier ét indholdselement ad gangen (fx kopier al tekst fra én tekstboks)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Eller kopier et helt slide over i din nye præsentation og vælg derefter et passende layout . Husk at slette de gamle, forkerte layouts (gå i Vis &gt; Slidemaster og slet dem)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7B73ADD-C9A2-4CC9-B9B1-829AB8120F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8206" y="2933508"/>
            <a:ext cx="257143" cy="28571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4E7EF11-FB06-4FF3-89B6-C9C7B40D4D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901" t="45142" r="62601" b="9046"/>
          <a:stretch/>
        </p:blipFill>
        <p:spPr>
          <a:xfrm>
            <a:off x="6904235" y="4118631"/>
            <a:ext cx="341204" cy="321707"/>
          </a:xfrm>
          <a:prstGeom prst="rect">
            <a:avLst/>
          </a:prstGeom>
        </p:spPr>
      </p:pic>
      <p:pic>
        <p:nvPicPr>
          <p:cNvPr id="33" name="Billede 1">
            <a:extLst>
              <a:ext uri="{FF2B5EF4-FFF2-40B4-BE49-F238E27FC236}">
                <a16:creationId xmlns:a16="http://schemas.microsoft.com/office/drawing/2014/main" id="{58944A03-80A9-4768-89E7-4E910EFFBC2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879920" y="1657396"/>
            <a:ext cx="308589" cy="528030"/>
          </a:xfrm>
          <a:prstGeom prst="rect">
            <a:avLst/>
          </a:prstGeom>
        </p:spPr>
      </p:pic>
      <p:pic>
        <p:nvPicPr>
          <p:cNvPr id="35" name="Billede 4">
            <a:extLst>
              <a:ext uri="{FF2B5EF4-FFF2-40B4-BE49-F238E27FC236}">
                <a16:creationId xmlns:a16="http://schemas.microsoft.com/office/drawing/2014/main" id="{51BFC2D6-78F9-4DE9-9EA2-2262FCDF4E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031"/>
          <a:stretch/>
        </p:blipFill>
        <p:spPr>
          <a:xfrm>
            <a:off x="6904235" y="3152662"/>
            <a:ext cx="553437" cy="192622"/>
          </a:xfrm>
          <a:prstGeom prst="rect">
            <a:avLst/>
          </a:prstGeom>
        </p:spPr>
      </p:pic>
      <p:pic>
        <p:nvPicPr>
          <p:cNvPr id="36" name="Billede 5">
            <a:extLst>
              <a:ext uri="{FF2B5EF4-FFF2-40B4-BE49-F238E27FC236}">
                <a16:creationId xmlns:a16="http://schemas.microsoft.com/office/drawing/2014/main" id="{EBC4A3E5-1D15-4741-BFC6-17ACF4D5CD3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913400" y="4573383"/>
            <a:ext cx="366043" cy="48043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C19287C-813E-4966-89A1-64D6247DEA8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888747" y="2559090"/>
            <a:ext cx="457143" cy="25714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07658DD-99CF-4B02-82C0-E6D1C908CA1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891051" y="2415979"/>
            <a:ext cx="552901" cy="205566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35803521-009F-447D-8D16-21D9EADF441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562603" y="2144296"/>
            <a:ext cx="440195" cy="543366"/>
          </a:xfrm>
          <a:prstGeom prst="rect">
            <a:avLst/>
          </a:prstGeom>
        </p:spPr>
      </p:pic>
      <p:sp>
        <p:nvSpPr>
          <p:cNvPr id="2" name="Pladsholder til dato 1" hidden="1">
            <a:extLst>
              <a:ext uri="{FF2B5EF4-FFF2-40B4-BE49-F238E27FC236}">
                <a16:creationId xmlns:a16="http://schemas.microsoft.com/office/drawing/2014/main" id="{A9AA2408-7A1B-4613-A466-0F903603B40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F3D9A31-73B8-4AB2-A2BE-A959E2D0BDEC}" type="datetime2">
              <a:rPr lang="da-DK" smtClean="0"/>
              <a:pPr/>
              <a:t>21. november 2025</a:t>
            </a:fld>
            <a:endParaRPr lang="da-DK" dirty="0"/>
          </a:p>
        </p:txBody>
      </p:sp>
      <p:sp>
        <p:nvSpPr>
          <p:cNvPr id="3" name="Pladsholder til sidefod 2" hidden="1">
            <a:extLst>
              <a:ext uri="{FF2B5EF4-FFF2-40B4-BE49-F238E27FC236}">
                <a16:creationId xmlns:a16="http://schemas.microsoft.com/office/drawing/2014/main" id="{6CAD1267-E96B-4D4C-9F1D-C680FA38571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a-DK" dirty="0"/>
          </a:p>
        </p:txBody>
      </p:sp>
      <p:sp>
        <p:nvSpPr>
          <p:cNvPr id="4" name="Pladsholder til slidenummer 3" hidden="1">
            <a:extLst>
              <a:ext uri="{FF2B5EF4-FFF2-40B4-BE49-F238E27FC236}">
                <a16:creationId xmlns:a16="http://schemas.microsoft.com/office/drawing/2014/main" id="{7A5FFBBE-F82C-4C5A-8A63-25A7281F11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069401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Brug ikke layouts efter dette &gt;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da-DK" sz="1400" dirty="0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>
          <a:xfrm>
            <a:off x="430213" y="656823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da-DK" sz="4400" b="0" noProof="0" dirty="0">
                <a:solidFill>
                  <a:schemeClr val="bg1"/>
                </a:solidFill>
              </a:rPr>
              <a:t>Hvis du ser andre </a:t>
            </a:r>
            <a:r>
              <a:rPr lang="da-DK" sz="4400" b="1" i="0" noProof="0" dirty="0">
                <a:solidFill>
                  <a:schemeClr val="accent4"/>
                </a:solidFill>
              </a:rPr>
              <a:t>layouts efter dette,</a:t>
            </a:r>
            <a:br>
              <a:rPr lang="da-DK" sz="4400" b="0" i="0" noProof="0" dirty="0">
                <a:solidFill>
                  <a:schemeClr val="bg1"/>
                </a:solidFill>
              </a:rPr>
            </a:br>
            <a:r>
              <a:rPr lang="da-DK" sz="4400" b="0" noProof="0" dirty="0">
                <a:solidFill>
                  <a:schemeClr val="bg1"/>
                </a:solidFill>
              </a:rPr>
              <a:t>brug dem ikke. Disse layouts </a:t>
            </a:r>
            <a:r>
              <a:rPr lang="da-DK" sz="4400" b="1" i="0" u="none" noProof="0" dirty="0">
                <a:solidFill>
                  <a:schemeClr val="accent4"/>
                </a:solidFill>
              </a:rPr>
              <a:t>tilhører ikke </a:t>
            </a:r>
            <a:r>
              <a:rPr lang="da-DK" sz="4400" b="0" i="0" u="none" noProof="0" dirty="0">
                <a:solidFill>
                  <a:schemeClr val="bg1"/>
                </a:solidFill>
              </a:rPr>
              <a:t>vores </a:t>
            </a:r>
            <a:r>
              <a:rPr lang="da-DK" sz="4400" b="0" i="0" u="none" noProof="1">
                <a:solidFill>
                  <a:schemeClr val="bg1"/>
                </a:solidFill>
              </a:rPr>
              <a:t>corporate </a:t>
            </a:r>
            <a:r>
              <a:rPr lang="da-DK" sz="4400" b="0" noProof="0" dirty="0">
                <a:solidFill>
                  <a:schemeClr val="bg1"/>
                </a:solidFill>
              </a:rPr>
              <a:t>skabelon.</a:t>
            </a:r>
            <a:br>
              <a:rPr lang="da-DK" sz="2800" b="0" noProof="0" dirty="0">
                <a:solidFill>
                  <a:schemeClr val="bg1"/>
                </a:solidFill>
              </a:rPr>
            </a:br>
            <a:br>
              <a:rPr lang="da-DK" sz="2800" b="0" noProof="0" dirty="0">
                <a:solidFill>
                  <a:schemeClr val="bg1"/>
                </a:solidFill>
              </a:rPr>
            </a:br>
            <a:endParaRPr lang="da-DK" sz="2800" b="0" noProof="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black"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accent4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black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da-DK" sz="1400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black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da-DK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>
          <a:xfrm>
            <a:off x="293866" y="2986685"/>
            <a:ext cx="112892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a-DK" sz="12000" b="1" i="0" noProof="0" dirty="0">
                <a:solidFill>
                  <a:schemeClr val="accent4"/>
                </a:solidFill>
              </a:rPr>
              <a:t>Brug dem ikke </a:t>
            </a:r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>
          <a:xfrm>
            <a:off x="430214" y="5207475"/>
            <a:ext cx="11356974" cy="661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da-DK" sz="1900" b="0" noProof="0" dirty="0">
                <a:solidFill>
                  <a:schemeClr val="bg1"/>
                </a:solidFill>
              </a:rPr>
              <a:t>Pga. PowerPoints standard Kopier/Indsæt funktionalitet kan ekstra uønskede layouts forekomme.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da-DK" sz="1900" b="0" noProof="0" dirty="0">
                <a:solidFill>
                  <a:schemeClr val="bg1"/>
                </a:solidFill>
              </a:rPr>
              <a:t>OBS! Layouts efter dette kan indeholde potentiel fortrolig information.</a:t>
            </a:r>
          </a:p>
        </p:txBody>
      </p:sp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64CEB7DD-E8FE-47C7-8823-750A10754E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CB375CC-2CFD-45EE-817E-F4267FCEFCDF}" type="datetime2">
              <a:rPr lang="da-DK" smtClean="0"/>
              <a:t>21. november 2025</a:t>
            </a:fld>
            <a:endParaRPr lang="da-DK" dirty="0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06739825-D1B6-4F3A-8216-BA5B32BD19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A2244AC4-18E1-41D9-B6D4-4D2415BE8C3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886622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Ét 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a-DK" noProof="0"/>
              <a:t>Klik for at redigere i master</a:t>
            </a:r>
            <a:endParaRPr lang="da-DK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noProof="0"/>
              <a:t>Klik for at redigere i master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da-D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C4204-03AC-42CF-9591-51E7C7F6DED4}" type="datetime2">
              <a:rPr lang="da-DK" noProof="0" smtClean="0"/>
              <a:t>21. november 2025</a:t>
            </a:fld>
            <a:endParaRPr lang="da-DK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HK præsentation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74EC-B1F4-4ED0-BDA3-9FE41FAAB2E1}" type="slidenum">
              <a:rPr lang="da-DK" noProof="0" smtClean="0"/>
              <a:t>‹nr.›</a:t>
            </a:fld>
            <a:endParaRPr lang="da-DK" noProof="0" dirty="0"/>
          </a:p>
        </p:txBody>
      </p:sp>
      <p:pic>
        <p:nvPicPr>
          <p:cNvPr id="7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340" y="5443984"/>
            <a:ext cx="779318" cy="9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1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ema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28617" y="431998"/>
            <a:ext cx="9720001" cy="5993999"/>
          </a:xfrm>
          <a:solidFill>
            <a:schemeClr val="bg2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noProof="0" dirty="0"/>
              <a:t>Indsæt </a:t>
            </a:r>
            <a:r>
              <a:rPr lang="da-DK" noProof="0" dirty="0" err="1"/>
              <a:t>billlede</a:t>
            </a:r>
            <a:endParaRPr lang="da-DK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49DA6-98AF-4563-A315-5A6EE0BB88F2}" type="datetime2">
              <a:rPr lang="da-DK" noProof="0" smtClean="0"/>
              <a:t>21. november 2025</a:t>
            </a:fld>
            <a:endParaRPr lang="da-DK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HK præsentation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74EC-B1F4-4ED0-BDA3-9FE41FAAB2E1}" type="slidenum">
              <a:rPr lang="da-DK" noProof="0" smtClean="0"/>
              <a:pPr/>
              <a:t>‹nr.›</a:t>
            </a:fld>
            <a:endParaRPr lang="da-DK" noProof="0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584002" y="1583997"/>
            <a:ext cx="6484233" cy="1667918"/>
          </a:xfrm>
        </p:spPr>
        <p:txBody>
          <a:bodyPr anchor="t" anchorCtr="0">
            <a:normAutofit/>
          </a:bodyPr>
          <a:lstStyle>
            <a:lvl1pPr algn="l">
              <a:lnSpc>
                <a:spcPct val="85000"/>
              </a:lnSpc>
              <a:defRPr sz="4500" baseline="0"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RUBRIK / TITEL</a:t>
            </a:r>
            <a:br>
              <a:rPr lang="da-DK" noProof="0" dirty="0"/>
            </a:br>
            <a:r>
              <a:rPr lang="da-DK" noProof="0" dirty="0" err="1"/>
              <a:t>DOLOR</a:t>
            </a:r>
            <a:r>
              <a:rPr lang="da-DK" noProof="0" dirty="0"/>
              <a:t> SIT </a:t>
            </a:r>
            <a:r>
              <a:rPr lang="da-DK" noProof="0" dirty="0" err="1"/>
              <a:t>CONSECTETUR</a:t>
            </a:r>
            <a:endParaRPr lang="da-DK" noProof="0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1606270" y="3493709"/>
            <a:ext cx="1598266" cy="1598267"/>
          </a:xfrm>
          <a:prstGeom prst="dodecagon">
            <a:avLst/>
          </a:prstGeom>
          <a:solidFill>
            <a:schemeClr val="accent4"/>
          </a:solidFill>
        </p:spPr>
        <p:txBody>
          <a:bodyPr lIns="72000" tIns="72000" rIns="72000" bIns="108000" anchor="ctr" anchorCtr="0">
            <a:noAutofit/>
          </a:bodyPr>
          <a:lstStyle>
            <a:lvl1pPr marL="0" indent="0" algn="ctr">
              <a:lnSpc>
                <a:spcPct val="80000"/>
              </a:lnSpc>
              <a:spcAft>
                <a:spcPts val="0"/>
              </a:spcAft>
              <a:buNone/>
              <a:defRPr sz="1800" cap="all" baseline="0">
                <a:latin typeface="+mj-lt"/>
              </a:defRPr>
            </a:lvl1pPr>
          </a:lstStyle>
          <a:p>
            <a:pPr lvl="0"/>
            <a:r>
              <a:rPr lang="da-DK" noProof="0"/>
              <a:t>Klik for at redigere i master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340" y="5443984"/>
            <a:ext cx="779318" cy="9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8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11">
            <a:extLst>
              <a:ext uri="{FF2B5EF4-FFF2-40B4-BE49-F238E27FC236}">
                <a16:creationId xmlns:a16="http://schemas.microsoft.com/office/drawing/2014/main" id="{E4F96597-2358-4D38-9885-848D8B8FDEB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62413" y="487363"/>
            <a:ext cx="7648575" cy="5295900"/>
          </a:xfrm>
          <a:solidFill>
            <a:schemeClr val="bg2"/>
          </a:solidFill>
        </p:spPr>
        <p:txBody>
          <a:bodyPr tIns="720000" anchor="ctr" anchorCtr="0"/>
          <a:lstStyle>
            <a:lvl1pPr marL="0" indent="0" algn="ctr">
              <a:buNone/>
              <a:defRPr sz="1300"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478800" y="1801812"/>
            <a:ext cx="4541836" cy="1564395"/>
          </a:xfrm>
        </p:spPr>
        <p:txBody>
          <a:bodyPr tIns="54000" anchor="t" anchorCtr="0"/>
          <a:lstStyle>
            <a:lvl1pPr algn="l">
              <a:lnSpc>
                <a:spcPct val="88000"/>
              </a:lnSpc>
              <a:defRPr sz="3600">
                <a:solidFill>
                  <a:schemeClr val="tx1"/>
                </a:solidFill>
                <a:latin typeface="Manrope" pitchFamily="2" charset="0"/>
              </a:defRPr>
            </a:lvl1pPr>
          </a:lstStyle>
          <a:p>
            <a:r>
              <a:rPr lang="da-DK" dirty="0"/>
              <a:t>Klik for at tilføje titel,  brug turkis farve til at highlighte ord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478800" y="3701446"/>
            <a:ext cx="3348000" cy="193963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109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 b="1">
                <a:solidFill>
                  <a:schemeClr val="tx1"/>
                </a:solidFill>
              </a:defRPr>
            </a:lvl1pPr>
            <a:lvl2pPr marL="0" indent="0" algn="l">
              <a:lnSpc>
                <a:spcPct val="109000"/>
              </a:lnSpc>
              <a:buFont typeface="Arial" panose="020B0604020202020204" pitchFamily="34" charset="0"/>
              <a:buChar char="​"/>
              <a:defRPr sz="1300" b="1"/>
            </a:lvl2pPr>
            <a:lvl3pPr marL="0" indent="0" algn="l">
              <a:lnSpc>
                <a:spcPct val="109000"/>
              </a:lnSpc>
              <a:buFont typeface="Arial" panose="020B0604020202020204" pitchFamily="34" charset="0"/>
              <a:buChar char="​"/>
              <a:defRPr sz="1300" b="1"/>
            </a:lvl3pPr>
            <a:lvl4pPr marL="0" indent="0" algn="l">
              <a:lnSpc>
                <a:spcPct val="109000"/>
              </a:lnSpc>
              <a:buFont typeface="Arial" panose="020B0604020202020204" pitchFamily="34" charset="0"/>
              <a:buChar char="​"/>
              <a:defRPr sz="1300" b="1"/>
            </a:lvl4pPr>
            <a:lvl5pPr marL="0" indent="0" algn="l">
              <a:lnSpc>
                <a:spcPct val="109000"/>
              </a:lnSpc>
              <a:buFont typeface="Arial" panose="020B0604020202020204" pitchFamily="34" charset="0"/>
              <a:buChar char="​"/>
              <a:defRPr sz="1300" b="1"/>
            </a:lvl5pPr>
            <a:lvl6pPr marL="0" indent="0" algn="l">
              <a:lnSpc>
                <a:spcPct val="109000"/>
              </a:lnSpc>
              <a:buFont typeface="Arial" panose="020B0604020202020204" pitchFamily="34" charset="0"/>
              <a:buChar char="​"/>
              <a:defRPr sz="1300" b="1"/>
            </a:lvl6pPr>
            <a:lvl7pPr marL="0" indent="0" algn="l">
              <a:lnSpc>
                <a:spcPct val="109000"/>
              </a:lnSpc>
              <a:buFont typeface="Arial" panose="020B0604020202020204" pitchFamily="34" charset="0"/>
              <a:buChar char="​"/>
              <a:defRPr sz="1300" b="1"/>
            </a:lvl7pPr>
            <a:lvl8pPr marL="0" indent="0" algn="l">
              <a:lnSpc>
                <a:spcPct val="109000"/>
              </a:lnSpc>
              <a:buFont typeface="Arial" panose="020B0604020202020204" pitchFamily="34" charset="0"/>
              <a:buChar char="​"/>
              <a:defRPr sz="1300" b="1"/>
            </a:lvl8pPr>
            <a:lvl9pPr marL="0" indent="0" algn="l">
              <a:lnSpc>
                <a:spcPct val="109000"/>
              </a:lnSpc>
              <a:buFont typeface="Arial" panose="020B0604020202020204" pitchFamily="34" charset="0"/>
              <a:buChar char="​"/>
              <a:defRPr sz="1300" b="1">
                <a:latin typeface="+mn-lt"/>
              </a:defRPr>
            </a:lvl9pPr>
          </a:lstStyle>
          <a:p>
            <a:r>
              <a:rPr lang="da-DK" dirty="0"/>
              <a:t>Klik for at tilføje navn</a:t>
            </a:r>
          </a:p>
        </p:txBody>
      </p:sp>
      <p:sp>
        <p:nvSpPr>
          <p:cNvPr id="14" name="Pladsholder til tekst 13">
            <a:extLst>
              <a:ext uri="{FF2B5EF4-FFF2-40B4-BE49-F238E27FC236}">
                <a16:creationId xmlns:a16="http://schemas.microsoft.com/office/drawing/2014/main" id="{16A62E74-5A9A-49A8-B432-5912ABBE316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white">
          <a:xfrm>
            <a:off x="478800" y="3920360"/>
            <a:ext cx="3348000" cy="740130"/>
          </a:xfrm>
        </p:spPr>
        <p:txBody>
          <a:bodyPr/>
          <a:lstStyle>
            <a:lvl1pPr marL="0" indent="0">
              <a:lnSpc>
                <a:spcPct val="109000"/>
              </a:lnSpc>
              <a:buFontTx/>
              <a:buNone/>
              <a:defRPr sz="13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9000"/>
              </a:lnSpc>
              <a:buFontTx/>
              <a:buNone/>
              <a:defRPr sz="1300" b="0">
                <a:latin typeface="+mn-lt"/>
              </a:defRPr>
            </a:lvl2pPr>
            <a:lvl3pPr marL="0" indent="0">
              <a:lnSpc>
                <a:spcPct val="109000"/>
              </a:lnSpc>
              <a:buFontTx/>
              <a:buNone/>
              <a:defRPr sz="1300" b="0">
                <a:latin typeface="+mn-lt"/>
              </a:defRPr>
            </a:lvl3pPr>
            <a:lvl4pPr marL="0" indent="0">
              <a:lnSpc>
                <a:spcPct val="109000"/>
              </a:lnSpc>
              <a:buFontTx/>
              <a:buNone/>
              <a:defRPr sz="1300" b="0">
                <a:latin typeface="+mn-lt"/>
              </a:defRPr>
            </a:lvl4pPr>
            <a:lvl5pPr marL="0" indent="0">
              <a:lnSpc>
                <a:spcPct val="109000"/>
              </a:lnSpc>
              <a:buFontTx/>
              <a:buNone/>
              <a:defRPr sz="1300" b="0">
                <a:latin typeface="+mn-lt"/>
              </a:defRPr>
            </a:lvl5pPr>
            <a:lvl6pPr marL="0" indent="0">
              <a:lnSpc>
                <a:spcPct val="109000"/>
              </a:lnSpc>
              <a:buFontTx/>
              <a:buNone/>
              <a:defRPr sz="1300" b="0">
                <a:latin typeface="+mn-lt"/>
              </a:defRPr>
            </a:lvl6pPr>
            <a:lvl7pPr marL="0" indent="0">
              <a:lnSpc>
                <a:spcPct val="109000"/>
              </a:lnSpc>
              <a:buFontTx/>
              <a:buNone/>
              <a:defRPr sz="1300" b="0">
                <a:latin typeface="+mn-lt"/>
              </a:defRPr>
            </a:lvl7pPr>
            <a:lvl8pPr marL="0" indent="0">
              <a:lnSpc>
                <a:spcPct val="109000"/>
              </a:lnSpc>
              <a:buFontTx/>
              <a:buNone/>
              <a:defRPr sz="1300" b="0">
                <a:latin typeface="+mn-lt"/>
              </a:defRPr>
            </a:lvl8pPr>
            <a:lvl9pPr marL="0" indent="0">
              <a:lnSpc>
                <a:spcPct val="109000"/>
              </a:lnSpc>
              <a:buFontTx/>
              <a:buNone/>
              <a:defRPr sz="1300" b="0">
                <a:latin typeface="+mn-lt"/>
              </a:defRPr>
            </a:lvl9pPr>
          </a:lstStyle>
          <a:p>
            <a:pPr lvl="0"/>
            <a:r>
              <a:rPr lang="da-DK" dirty="0"/>
              <a:t>Klik for at tilføje dato eller anden tekst</a:t>
            </a:r>
          </a:p>
          <a:p>
            <a:pPr lvl="0"/>
            <a:endParaRPr lang="da-DK" dirty="0"/>
          </a:p>
        </p:txBody>
      </p:sp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FAC78685-2AE8-4790-9E15-2028753F5F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CCC86A5A-510F-487E-9D30-AA5966302308}" type="datetime2">
              <a:rPr lang="da-DK" smtClean="0"/>
              <a:t>21. november 2025</a:t>
            </a:fld>
            <a:endParaRPr lang="da-DK" dirty="0"/>
          </a:p>
        </p:txBody>
      </p:sp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AAA1EB37-C5A3-4ED4-9D30-50D2EE0606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081" y="6047907"/>
            <a:ext cx="795906" cy="57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603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11">
            <a:extLst>
              <a:ext uri="{FF2B5EF4-FFF2-40B4-BE49-F238E27FC236}">
                <a16:creationId xmlns:a16="http://schemas.microsoft.com/office/drawing/2014/main" id="{E4F96597-2358-4D38-9885-848D8B8FDEB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62413" y="487363"/>
            <a:ext cx="7648575" cy="5295900"/>
          </a:xfrm>
          <a:solidFill>
            <a:schemeClr val="bg1">
              <a:lumMod val="90000"/>
            </a:schemeClr>
          </a:solidFill>
        </p:spPr>
        <p:txBody>
          <a:bodyPr tIns="720000" anchor="ctr" anchorCtr="0"/>
          <a:lstStyle>
            <a:lvl1pPr marL="0" indent="0" algn="ctr">
              <a:buNone/>
              <a:defRPr sz="1300"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800" y="1801814"/>
            <a:ext cx="4541836" cy="1615198"/>
          </a:xfrm>
        </p:spPr>
        <p:txBody>
          <a:bodyPr tIns="54000" anchor="t" anchorCtr="0"/>
          <a:lstStyle>
            <a:lvl1pPr algn="l">
              <a:lnSpc>
                <a:spcPct val="88000"/>
              </a:lnSpc>
              <a:defRPr sz="3600">
                <a:latin typeface="Manrope" pitchFamily="2" charset="0"/>
              </a:defRPr>
            </a:lvl1pPr>
          </a:lstStyle>
          <a:p>
            <a:r>
              <a:rPr lang="da-DK" dirty="0"/>
              <a:t>Klik for at tilføje titel, brug turkis farve til at highlighte ord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8800" y="3701446"/>
            <a:ext cx="3348000" cy="193963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109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300" b="1"/>
            </a:lvl1pPr>
            <a:lvl2pPr marL="0" indent="0" algn="l">
              <a:lnSpc>
                <a:spcPct val="109000"/>
              </a:lnSpc>
              <a:buFont typeface="Arial" panose="020B0604020202020204" pitchFamily="34" charset="0"/>
              <a:buChar char="​"/>
              <a:defRPr sz="1300" b="1"/>
            </a:lvl2pPr>
            <a:lvl3pPr marL="0" indent="0" algn="l">
              <a:lnSpc>
                <a:spcPct val="109000"/>
              </a:lnSpc>
              <a:buFont typeface="Arial" panose="020B0604020202020204" pitchFamily="34" charset="0"/>
              <a:buChar char="​"/>
              <a:defRPr sz="1300" b="1"/>
            </a:lvl3pPr>
            <a:lvl4pPr marL="0" indent="0" algn="l">
              <a:lnSpc>
                <a:spcPct val="109000"/>
              </a:lnSpc>
              <a:buFont typeface="Arial" panose="020B0604020202020204" pitchFamily="34" charset="0"/>
              <a:buChar char="​"/>
              <a:defRPr sz="1300" b="1"/>
            </a:lvl4pPr>
            <a:lvl5pPr marL="0" indent="0" algn="l">
              <a:lnSpc>
                <a:spcPct val="109000"/>
              </a:lnSpc>
              <a:buFont typeface="Arial" panose="020B0604020202020204" pitchFamily="34" charset="0"/>
              <a:buChar char="​"/>
              <a:defRPr sz="1300" b="1"/>
            </a:lvl5pPr>
            <a:lvl6pPr marL="0" indent="0" algn="l">
              <a:lnSpc>
                <a:spcPct val="109000"/>
              </a:lnSpc>
              <a:buFont typeface="Arial" panose="020B0604020202020204" pitchFamily="34" charset="0"/>
              <a:buChar char="​"/>
              <a:defRPr sz="1300" b="1"/>
            </a:lvl6pPr>
            <a:lvl7pPr marL="0" indent="0" algn="l">
              <a:lnSpc>
                <a:spcPct val="109000"/>
              </a:lnSpc>
              <a:buFont typeface="Arial" panose="020B0604020202020204" pitchFamily="34" charset="0"/>
              <a:buChar char="​"/>
              <a:defRPr sz="1300" b="1"/>
            </a:lvl7pPr>
            <a:lvl8pPr marL="0" indent="0" algn="l">
              <a:lnSpc>
                <a:spcPct val="109000"/>
              </a:lnSpc>
              <a:buFont typeface="Arial" panose="020B0604020202020204" pitchFamily="34" charset="0"/>
              <a:buChar char="​"/>
              <a:defRPr sz="1300" b="1"/>
            </a:lvl8pPr>
            <a:lvl9pPr marL="0" indent="0" algn="l">
              <a:lnSpc>
                <a:spcPct val="109000"/>
              </a:lnSpc>
              <a:buFont typeface="Arial" panose="020B0604020202020204" pitchFamily="34" charset="0"/>
              <a:buChar char="​"/>
              <a:defRPr sz="1300" b="1">
                <a:latin typeface="+mn-lt"/>
              </a:defRPr>
            </a:lvl9pPr>
          </a:lstStyle>
          <a:p>
            <a:r>
              <a:rPr lang="da-DK" dirty="0"/>
              <a:t>Klik for at tilføje navn</a:t>
            </a:r>
          </a:p>
        </p:txBody>
      </p:sp>
      <p:sp>
        <p:nvSpPr>
          <p:cNvPr id="14" name="Pladsholder til tekst 13">
            <a:extLst>
              <a:ext uri="{FF2B5EF4-FFF2-40B4-BE49-F238E27FC236}">
                <a16:creationId xmlns:a16="http://schemas.microsoft.com/office/drawing/2014/main" id="{16A62E74-5A9A-49A8-B432-5912ABBE316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8800" y="3920360"/>
            <a:ext cx="3348000" cy="740130"/>
          </a:xfrm>
        </p:spPr>
        <p:txBody>
          <a:bodyPr/>
          <a:lstStyle>
            <a:lvl1pPr marL="0" indent="0">
              <a:lnSpc>
                <a:spcPct val="109000"/>
              </a:lnSpc>
              <a:buFontTx/>
              <a:buNone/>
              <a:defRPr sz="1300" b="0">
                <a:latin typeface="+mn-lt"/>
              </a:defRPr>
            </a:lvl1pPr>
            <a:lvl2pPr marL="0" indent="0">
              <a:lnSpc>
                <a:spcPct val="109000"/>
              </a:lnSpc>
              <a:buFontTx/>
              <a:buNone/>
              <a:defRPr sz="1300" b="0">
                <a:latin typeface="+mn-lt"/>
              </a:defRPr>
            </a:lvl2pPr>
            <a:lvl3pPr marL="0" indent="0">
              <a:lnSpc>
                <a:spcPct val="109000"/>
              </a:lnSpc>
              <a:buFontTx/>
              <a:buNone/>
              <a:defRPr sz="1300" b="0">
                <a:latin typeface="+mn-lt"/>
              </a:defRPr>
            </a:lvl3pPr>
            <a:lvl4pPr marL="0" indent="0">
              <a:lnSpc>
                <a:spcPct val="109000"/>
              </a:lnSpc>
              <a:buFontTx/>
              <a:buNone/>
              <a:defRPr sz="1300" b="0">
                <a:latin typeface="+mn-lt"/>
              </a:defRPr>
            </a:lvl4pPr>
            <a:lvl5pPr marL="0" indent="0">
              <a:lnSpc>
                <a:spcPct val="109000"/>
              </a:lnSpc>
              <a:buFontTx/>
              <a:buNone/>
              <a:defRPr sz="1300" b="0">
                <a:latin typeface="+mn-lt"/>
              </a:defRPr>
            </a:lvl5pPr>
            <a:lvl6pPr marL="0" indent="0">
              <a:lnSpc>
                <a:spcPct val="109000"/>
              </a:lnSpc>
              <a:buFontTx/>
              <a:buNone/>
              <a:defRPr sz="1300" b="0">
                <a:latin typeface="+mn-lt"/>
              </a:defRPr>
            </a:lvl6pPr>
            <a:lvl7pPr marL="0" indent="0">
              <a:lnSpc>
                <a:spcPct val="109000"/>
              </a:lnSpc>
              <a:buFontTx/>
              <a:buNone/>
              <a:defRPr sz="1300" b="0">
                <a:latin typeface="+mn-lt"/>
              </a:defRPr>
            </a:lvl7pPr>
            <a:lvl8pPr marL="0" indent="0">
              <a:lnSpc>
                <a:spcPct val="109000"/>
              </a:lnSpc>
              <a:buFontTx/>
              <a:buNone/>
              <a:defRPr sz="1300" b="0">
                <a:latin typeface="+mn-lt"/>
              </a:defRPr>
            </a:lvl8pPr>
            <a:lvl9pPr marL="0" indent="0">
              <a:lnSpc>
                <a:spcPct val="109000"/>
              </a:lnSpc>
              <a:buFontTx/>
              <a:buNone/>
              <a:defRPr sz="1300" b="0">
                <a:latin typeface="+mn-lt"/>
              </a:defRPr>
            </a:lvl9pPr>
          </a:lstStyle>
          <a:p>
            <a:pPr lvl="0"/>
            <a:r>
              <a:rPr lang="da-DK" dirty="0"/>
              <a:t>Klik for at tilføje dato eller anden tekst</a:t>
            </a:r>
          </a:p>
          <a:p>
            <a:pPr lvl="0"/>
            <a:endParaRPr lang="da-DK" dirty="0"/>
          </a:p>
        </p:txBody>
      </p:sp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FAC78685-2AE8-4790-9E15-2028753F5F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CCC86A5A-510F-487E-9D30-AA5966302308}" type="datetime2">
              <a:rPr lang="da-DK" smtClean="0"/>
              <a:t>21. november 2025</a:t>
            </a:fld>
            <a:endParaRPr lang="da-DK" dirty="0"/>
          </a:p>
        </p:txBody>
      </p:sp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38670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Logo">
            <a:extLst>
              <a:ext uri="{FF2B5EF4-FFF2-40B4-BE49-F238E27FC236}">
                <a16:creationId xmlns:a16="http://schemas.microsoft.com/office/drawing/2014/main" id="{256141F4-60C6-48DE-BEEB-E23F57F94C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74459" y="6061741"/>
            <a:ext cx="536529" cy="30179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ACD22E9-9AE9-424B-A7A1-AFD0F990FC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78800" y="656621"/>
            <a:ext cx="8364535" cy="1145192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agenda titel, brug turkis farve til at highlighte første linje eller anden linje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478800" y="1801814"/>
            <a:ext cx="8364538" cy="3981450"/>
          </a:xfrm>
          <a:prstGeom prst="rect">
            <a:avLst/>
          </a:prstGeom>
        </p:spPr>
        <p:txBody>
          <a:bodyPr/>
          <a:lstStyle>
            <a:lvl1pPr marL="952500" indent="-952500">
              <a:lnSpc>
                <a:spcPts val="2700"/>
              </a:lnSpc>
              <a:buFont typeface="+mj-lt"/>
              <a:buAutoNum type="arabicPeriod"/>
              <a:defRPr sz="2200" b="0">
                <a:latin typeface="+mn-lt"/>
              </a:defRPr>
            </a:lvl1pPr>
            <a:lvl2pPr marL="952500" indent="-952500">
              <a:lnSpc>
                <a:spcPts val="2700"/>
              </a:lnSpc>
              <a:spcBef>
                <a:spcPts val="1200"/>
              </a:spcBef>
              <a:buFont typeface="+mj-lt"/>
              <a:buAutoNum type="arabicPeriod"/>
              <a:defRPr sz="2200" b="0">
                <a:latin typeface="+mn-lt"/>
              </a:defRPr>
            </a:lvl2pPr>
            <a:lvl3pPr marL="952500" indent="-952500">
              <a:lnSpc>
                <a:spcPts val="2700"/>
              </a:lnSpc>
              <a:spcBef>
                <a:spcPts val="1200"/>
              </a:spcBef>
              <a:buFont typeface="+mj-lt"/>
              <a:buAutoNum type="arabicPeriod"/>
              <a:defRPr sz="2200" b="0">
                <a:latin typeface="+mn-lt"/>
              </a:defRPr>
            </a:lvl3pPr>
            <a:lvl4pPr marL="952500" indent="-952500">
              <a:lnSpc>
                <a:spcPts val="2700"/>
              </a:lnSpc>
              <a:spcBef>
                <a:spcPts val="1200"/>
              </a:spcBef>
              <a:buFont typeface="+mj-lt"/>
              <a:buAutoNum type="arabicPeriod"/>
              <a:defRPr sz="2200" b="0">
                <a:latin typeface="+mn-lt"/>
              </a:defRPr>
            </a:lvl4pPr>
            <a:lvl5pPr marL="952500" indent="-952500">
              <a:lnSpc>
                <a:spcPts val="2700"/>
              </a:lnSpc>
              <a:spcBef>
                <a:spcPts val="1200"/>
              </a:spcBef>
              <a:buFont typeface="+mj-lt"/>
              <a:buAutoNum type="arabicPeriod"/>
              <a:defRPr sz="2200" b="0">
                <a:latin typeface="+mn-lt"/>
              </a:defRPr>
            </a:lvl5pPr>
            <a:lvl6pPr marL="952500" indent="-952500">
              <a:lnSpc>
                <a:spcPts val="2700"/>
              </a:lnSpc>
              <a:spcBef>
                <a:spcPts val="1200"/>
              </a:spcBef>
              <a:buFont typeface="+mj-lt"/>
              <a:buAutoNum type="arabicPeriod"/>
              <a:defRPr sz="2200" b="0">
                <a:latin typeface="+mn-lt"/>
              </a:defRPr>
            </a:lvl6pPr>
            <a:lvl7pPr marL="952500" indent="-952500">
              <a:lnSpc>
                <a:spcPts val="2700"/>
              </a:lnSpc>
              <a:spcBef>
                <a:spcPts val="1200"/>
              </a:spcBef>
              <a:buFont typeface="+mj-lt"/>
              <a:buAutoNum type="arabicPeriod"/>
              <a:defRPr sz="2200" b="0">
                <a:latin typeface="+mn-lt"/>
              </a:defRPr>
            </a:lvl7pPr>
            <a:lvl8pPr marL="952500" indent="-952500">
              <a:lnSpc>
                <a:spcPts val="2700"/>
              </a:lnSpc>
              <a:spcBef>
                <a:spcPts val="1200"/>
              </a:spcBef>
              <a:buFont typeface="+mj-lt"/>
              <a:buAutoNum type="arabicPeriod"/>
              <a:defRPr sz="2200" b="0">
                <a:latin typeface="+mn-lt"/>
              </a:defRPr>
            </a:lvl8pPr>
            <a:lvl9pPr marL="952500" indent="-952500">
              <a:lnSpc>
                <a:spcPts val="2700"/>
              </a:lnSpc>
              <a:spcBef>
                <a:spcPts val="1200"/>
              </a:spcBef>
              <a:buFont typeface="+mj-lt"/>
              <a:buAutoNum type="arabicPeriod"/>
              <a:defRPr sz="2200" b="0">
                <a:latin typeface="+mn-lt"/>
              </a:defRPr>
            </a:lvl9pPr>
          </a:lstStyle>
          <a:p>
            <a:pPr lvl="0"/>
            <a:r>
              <a:rPr lang="da-DK" noProof="0" dirty="0"/>
              <a:t>Klik for at tilføje agendapunkt</a:t>
            </a:r>
          </a:p>
        </p:txBody>
      </p:sp>
      <p:sp>
        <p:nvSpPr>
          <p:cNvPr id="2" name="Pladsholder til dato 1" hidden="1">
            <a:extLst>
              <a:ext uri="{FF2B5EF4-FFF2-40B4-BE49-F238E27FC236}">
                <a16:creationId xmlns:a16="http://schemas.microsoft.com/office/drawing/2014/main" id="{A9FF63D8-F70D-4AB9-AFAD-4AA061F27D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4"/>
          </p:nvPr>
        </p:nvSpPr>
        <p:spPr/>
        <p:txBody>
          <a:bodyPr/>
          <a:lstStyle/>
          <a:p>
            <a:fld id="{7F3D9A31-73B8-4AB2-A2BE-A959E2D0BDEC}" type="datetime2">
              <a:rPr lang="da-DK" smtClean="0"/>
              <a:pPr/>
              <a:t>21. november 2025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43C109F9-5354-49A5-BDA9-FFF80AAFE3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3AA15C6B-FF1C-40DE-94DA-91C35591C1C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983175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65F358-3D0B-4C30-94C6-9BC8E1B3E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478800" y="656621"/>
            <a:ext cx="8364537" cy="1145192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titel, brug turkis farve til at highlighte første linje eller anden linje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485AA6-92EE-46D3-8826-CF357E1A45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white">
          <a:xfrm>
            <a:off x="478800" y="1801812"/>
            <a:ext cx="715576" cy="3981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7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200" b="0">
                <a:latin typeface="+mn-lt"/>
              </a:defRPr>
            </a:lvl1pPr>
            <a:lvl2pPr marL="0" indent="0">
              <a:lnSpc>
                <a:spcPts val="27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200" b="0">
                <a:latin typeface="+mn-lt"/>
              </a:defRPr>
            </a:lvl2pPr>
            <a:lvl3pPr marL="0" indent="0">
              <a:lnSpc>
                <a:spcPts val="27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200" b="0">
                <a:latin typeface="+mn-lt"/>
              </a:defRPr>
            </a:lvl3pPr>
            <a:lvl4pPr>
              <a:lnSpc>
                <a:spcPts val="27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200" b="0">
                <a:latin typeface="+mn-lt"/>
              </a:defRPr>
            </a:lvl4pPr>
            <a:lvl5pPr>
              <a:lnSpc>
                <a:spcPts val="27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200" b="0">
                <a:latin typeface="+mn-lt"/>
              </a:defRPr>
            </a:lvl5pPr>
            <a:lvl6pPr marL="0" indent="0">
              <a:lnSpc>
                <a:spcPts val="27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200" b="0">
                <a:latin typeface="+mn-lt"/>
              </a:defRPr>
            </a:lvl6pPr>
            <a:lvl7pPr>
              <a:lnSpc>
                <a:spcPts val="2700"/>
              </a:lnSpc>
              <a:spcAft>
                <a:spcPts val="0"/>
              </a:spcAft>
              <a:defRPr sz="2200" b="0">
                <a:latin typeface="+mn-lt"/>
              </a:defRPr>
            </a:lvl7pPr>
            <a:lvl8pPr>
              <a:lnSpc>
                <a:spcPts val="2700"/>
              </a:lnSpc>
              <a:spcAft>
                <a:spcPts val="0"/>
              </a:spcAft>
              <a:defRPr sz="2200" b="0">
                <a:latin typeface="+mn-lt"/>
              </a:defRPr>
            </a:lvl8pPr>
            <a:lvl9pPr>
              <a:lnSpc>
                <a:spcPts val="2700"/>
              </a:lnSpc>
              <a:spcAft>
                <a:spcPts val="0"/>
              </a:spcAft>
              <a:defRPr sz="2200" b="0">
                <a:latin typeface="+mn-lt"/>
              </a:defRPr>
            </a:lvl9pPr>
          </a:lstStyle>
          <a:p>
            <a:pPr lvl="0"/>
            <a:r>
              <a:rPr lang="da-DK" dirty="0"/>
              <a:t>01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1435100" y="1801813"/>
            <a:ext cx="7407275" cy="3981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7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200" b="0">
                <a:latin typeface="+mn-lt"/>
              </a:defRPr>
            </a:lvl1pPr>
            <a:lvl2pPr marL="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200" b="0">
                <a:latin typeface="+mn-lt"/>
              </a:defRPr>
            </a:lvl2pPr>
            <a:lvl3pPr marL="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200" b="0">
                <a:latin typeface="+mn-lt"/>
              </a:defRPr>
            </a:lvl3pPr>
            <a:lvl4pPr marL="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200" b="0">
                <a:latin typeface="+mn-lt"/>
              </a:defRPr>
            </a:lvl4pPr>
            <a:lvl5pPr marL="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200" b="0">
                <a:latin typeface="+mn-lt"/>
              </a:defRPr>
            </a:lvl5pPr>
            <a:lvl6pPr marL="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200" b="0">
                <a:latin typeface="+mn-lt"/>
              </a:defRPr>
            </a:lvl6pPr>
            <a:lvl7pPr marL="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200" b="0">
                <a:latin typeface="+mn-lt"/>
              </a:defRPr>
            </a:lvl7pPr>
            <a:lvl8pPr marL="0" inden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200" b="0">
                <a:latin typeface="+mn-lt"/>
              </a:defRPr>
            </a:lvl8pPr>
            <a:lvl9pPr marL="0" indent="0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200" b="0">
                <a:latin typeface="+mn-lt"/>
              </a:defRPr>
            </a:lvl9pPr>
          </a:lstStyle>
          <a:p>
            <a:pPr lvl="0"/>
            <a:r>
              <a:rPr lang="da-DK" noProof="0" dirty="0"/>
              <a:t>Klik for at tilføje agendapunkt</a:t>
            </a:r>
          </a:p>
        </p:txBody>
      </p:sp>
      <p:sp>
        <p:nvSpPr>
          <p:cNvPr id="6" name="Pladsholder til dato 5" hidden="1">
            <a:extLst>
              <a:ext uri="{FF2B5EF4-FFF2-40B4-BE49-F238E27FC236}">
                <a16:creationId xmlns:a16="http://schemas.microsoft.com/office/drawing/2014/main" id="{3AD0BD09-B4D4-488D-9062-4DF5DFB1B88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8"/>
          </p:nvPr>
        </p:nvSpPr>
        <p:spPr/>
        <p:txBody>
          <a:bodyPr/>
          <a:lstStyle/>
          <a:p>
            <a:fld id="{7F3D9A31-73B8-4AB2-A2BE-A959E2D0BDEC}" type="datetime2">
              <a:rPr lang="da-DK" smtClean="0"/>
              <a:pPr/>
              <a:t>21. november 2025</a:t>
            </a:fld>
            <a:endParaRPr lang="da-DK" dirty="0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F6C53A38-2392-4861-8F93-E04469A60B9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 bwMode="white"/>
        <p:txBody>
          <a:bodyPr/>
          <a:lstStyle/>
          <a:p>
            <a:endParaRPr lang="da-DK" dirty="0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2040E678-5445-4F6D-AAE2-F591C90E1F6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 bwMode="white"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DAE9D235-80F9-4A68-B483-A67B9AFD22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74459" y="6061741"/>
            <a:ext cx="536528" cy="30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307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D6C70-5F51-4B56-B9D6-2161E2F133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titel, brug turkis farve til at highlighte første linje eller anden linje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8800" y="1801814"/>
            <a:ext cx="11232000" cy="3981449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 noProof="0" dirty="0"/>
              <a:t>Klik for at tilføje tekst                                                                                                                                         Enter &amp; TAB for næste tekst niveau                                                                                              SHIFT+TAB for at gå tilbage i niveauer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  <a:p>
            <a:pPr lvl="5"/>
            <a:r>
              <a:rPr lang="da-DK" noProof="0" dirty="0"/>
              <a:t>6</a:t>
            </a:r>
          </a:p>
          <a:p>
            <a:pPr lvl="6"/>
            <a:r>
              <a:rPr lang="da-DK" noProof="0" dirty="0"/>
              <a:t>7</a:t>
            </a:r>
          </a:p>
          <a:p>
            <a:pPr lvl="7"/>
            <a:r>
              <a:rPr lang="da-DK" noProof="0" dirty="0"/>
              <a:t>8</a:t>
            </a:r>
          </a:p>
          <a:p>
            <a:pPr lvl="8"/>
            <a:r>
              <a:rPr lang="da-DK" noProof="0" dirty="0"/>
              <a:t>9</a:t>
            </a:r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A8D7B535-415A-41F4-AFE0-6FFBBBD7631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/>
          <a:lstStyle/>
          <a:p>
            <a:fld id="{7F3D9A31-73B8-4AB2-A2BE-A959E2D0BDEC}" type="datetime2">
              <a:rPr lang="da-DK" smtClean="0"/>
              <a:t>21. november 2025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FB2E6-561D-40B3-AC0C-DD0BE409F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510CB-1580-43BE-BB77-910FF9E78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31011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50754-C2CE-4CB8-A5E2-AD2A724C0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tilføje titel, brug turkis farve til at highlighte første linje eller anden linje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8799" y="1803600"/>
            <a:ext cx="5497200" cy="3981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tilføje tekst                                                                                                                    Enter &amp; TAB for næste tekst niveau                                                                                              SHIFT+TAB for at gå tilbage i niveauer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  <a:p>
            <a:pPr lvl="5"/>
            <a:r>
              <a:rPr lang="da-DK" noProof="0" dirty="0"/>
              <a:t>6</a:t>
            </a:r>
          </a:p>
          <a:p>
            <a:pPr lvl="6"/>
            <a:r>
              <a:rPr lang="da-DK" noProof="0" dirty="0"/>
              <a:t>7</a:t>
            </a:r>
          </a:p>
          <a:p>
            <a:pPr lvl="7"/>
            <a:r>
              <a:rPr lang="da-DK" noProof="0" dirty="0"/>
              <a:t>8</a:t>
            </a:r>
          </a:p>
          <a:p>
            <a:pPr lvl="8"/>
            <a:r>
              <a:rPr lang="da-DK" noProof="0" dirty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5062" y="1803600"/>
            <a:ext cx="5497200" cy="3981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tilføje tekst                                                                                                                    Enter &amp; TAB for næste tekst niveau                                                                                              SHIFT+TAB for at gå tilbage i niveauer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  <a:p>
            <a:pPr lvl="5"/>
            <a:r>
              <a:rPr lang="da-DK" noProof="0" dirty="0"/>
              <a:t>6</a:t>
            </a:r>
          </a:p>
          <a:p>
            <a:pPr lvl="6"/>
            <a:r>
              <a:rPr lang="da-DK" noProof="0" dirty="0"/>
              <a:t>7</a:t>
            </a:r>
          </a:p>
          <a:p>
            <a:pPr lvl="7"/>
            <a:r>
              <a:rPr lang="da-DK" noProof="0" dirty="0"/>
              <a:t>8</a:t>
            </a:r>
          </a:p>
          <a:p>
            <a:pPr lvl="8"/>
            <a:r>
              <a:rPr lang="da-DK" noProof="0" dirty="0"/>
              <a:t>9</a:t>
            </a:r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6FEB6DD9-734A-4FA8-A1CB-C1C36D645FB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/>
          <a:lstStyle/>
          <a:p>
            <a:fld id="{7F3D9A31-73B8-4AB2-A2BE-A959E2D0BDEC}" type="datetime2">
              <a:rPr lang="da-DK" smtClean="0"/>
              <a:t>21. november 2025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5D48-4ED7-45AA-998F-4E4EAC08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0DB9D-F098-4650-9BA3-F7CF306A2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70926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478800" y="1803600"/>
            <a:ext cx="11232000" cy="3981451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tIns="720000" anchor="ctr" anchorCtr="0"/>
          <a:lstStyle>
            <a:lvl1pPr marL="0" indent="0" algn="ctr">
              <a:buNone/>
              <a:defRPr sz="1300"/>
            </a:lvl1pPr>
          </a:lstStyle>
          <a:p>
            <a:r>
              <a:rPr lang="da-DK" noProof="0" dirty="0"/>
              <a:t>Klik for at indsætte billede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A1FC40-0E07-46B2-80F9-1324562DE6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tilføje titel, brug turkis farve til at highlighte første linje eller anden linje</a:t>
            </a:r>
          </a:p>
        </p:txBody>
      </p:sp>
      <p:sp>
        <p:nvSpPr>
          <p:cNvPr id="6" name="Pladsholder til dato 5" hidden="1">
            <a:extLst>
              <a:ext uri="{FF2B5EF4-FFF2-40B4-BE49-F238E27FC236}">
                <a16:creationId xmlns:a16="http://schemas.microsoft.com/office/drawing/2014/main" id="{AFAA55F5-4812-41CA-9B67-505FC7F2061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5"/>
          </p:nvPr>
        </p:nvSpPr>
        <p:spPr/>
        <p:txBody>
          <a:bodyPr/>
          <a:lstStyle/>
          <a:p>
            <a:fld id="{7F3D9A31-73B8-4AB2-A2BE-A959E2D0BDEC}" type="datetime2">
              <a:rPr lang="da-DK" smtClean="0"/>
              <a:pPr/>
              <a:t>21. november 2025</a:t>
            </a:fld>
            <a:endParaRPr lang="da-DK" dirty="0"/>
          </a:p>
        </p:txBody>
      </p:sp>
      <p:sp>
        <p:nvSpPr>
          <p:cNvPr id="9" name="Pladsholder til sidefod 8">
            <a:extLst>
              <a:ext uri="{FF2B5EF4-FFF2-40B4-BE49-F238E27FC236}">
                <a16:creationId xmlns:a16="http://schemas.microsoft.com/office/drawing/2014/main" id="{D14BF961-7406-4FD5-8C2F-DD1E16D8007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0B99D6CB-7FD4-46CC-A817-8484CF91B9D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73848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00" y="655200"/>
            <a:ext cx="11232000" cy="11451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7837" y="6212640"/>
            <a:ext cx="714375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6DAF2562-DFA4-49A4-9C2A-FBAD02376BB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noFill/>
              </a:defRPr>
            </a:lvl1pPr>
          </a:lstStyle>
          <a:p>
            <a:fld id="{7F3D9A31-73B8-4AB2-A2BE-A959E2D0BDEC}" type="datetime2">
              <a:rPr lang="da-DK" smtClean="0"/>
              <a:pPr/>
              <a:t>21. november 2025</a:t>
            </a:fld>
            <a:endParaRPr lang="da-DK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397FDF-4480-4092-8EF3-23AF214F48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35100" y="6212640"/>
            <a:ext cx="4538663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52" name="Pladsholder til tekst 51">
            <a:extLst>
              <a:ext uri="{FF2B5EF4-FFF2-40B4-BE49-F238E27FC236}">
                <a16:creationId xmlns:a16="http://schemas.microsoft.com/office/drawing/2014/main" id="{511E490B-FCE7-4FDF-9914-F31988CCBD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8800" y="1801813"/>
            <a:ext cx="11232000" cy="39814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pic>
        <p:nvPicPr>
          <p:cNvPr id="54" name="Grafik 53">
            <a:extLst>
              <a:ext uri="{FF2B5EF4-FFF2-40B4-BE49-F238E27FC236}">
                <a16:creationId xmlns:a16="http://schemas.microsoft.com/office/drawing/2014/main" id="{AF71C69A-CEED-48D2-9B72-FF7A68376455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1174459" y="6061741"/>
            <a:ext cx="536529" cy="30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84" r:id="rId2"/>
    <p:sldLayoutId id="2147483786" r:id="rId3"/>
    <p:sldLayoutId id="2147483785" r:id="rId4"/>
    <p:sldLayoutId id="2147483737" r:id="rId5"/>
    <p:sldLayoutId id="2147483763" r:id="rId6"/>
    <p:sldLayoutId id="2147483732" r:id="rId7"/>
    <p:sldLayoutId id="2147483755" r:id="rId8"/>
    <p:sldLayoutId id="2147483739" r:id="rId9"/>
    <p:sldLayoutId id="2147483758" r:id="rId10"/>
    <p:sldLayoutId id="2147483787" r:id="rId11"/>
    <p:sldLayoutId id="2147483793" r:id="rId12"/>
    <p:sldLayoutId id="2147483792" r:id="rId13"/>
    <p:sldLayoutId id="2147483794" r:id="rId14"/>
    <p:sldLayoutId id="2147483788" r:id="rId15"/>
    <p:sldLayoutId id="2147483766" r:id="rId16"/>
    <p:sldLayoutId id="2147483791" r:id="rId17"/>
    <p:sldLayoutId id="2147483790" r:id="rId18"/>
    <p:sldLayoutId id="2147483731" r:id="rId19"/>
    <p:sldLayoutId id="2147483789" r:id="rId20"/>
    <p:sldLayoutId id="2147483775" r:id="rId21"/>
    <p:sldLayoutId id="2147483743" r:id="rId22"/>
    <p:sldLayoutId id="2147483744" r:id="rId23"/>
    <p:sldLayoutId id="2147483769" r:id="rId24"/>
    <p:sldLayoutId id="2147483753" r:id="rId25"/>
    <p:sldLayoutId id="2147483795" r:id="rId26"/>
    <p:sldLayoutId id="2147483796" r:id="rId27"/>
  </p:sldLayoutIdLst>
  <p:hf hdr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00" rtl="0" eaLnBrk="1" latinLnBrk="0" hangingPunct="1">
        <a:lnSpc>
          <a:spcPct val="102000"/>
        </a:lnSpc>
        <a:spcBef>
          <a:spcPts val="0"/>
        </a:spcBef>
        <a:spcAft>
          <a:spcPts val="0"/>
        </a:spcAft>
        <a:buFont typeface="Manrope" pitchFamily="2" charset="0"/>
        <a:buChar char="∕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22000" indent="-234000" algn="l" defTabSz="914400" rtl="0" eaLnBrk="1" latinLnBrk="0" hangingPunct="1">
        <a:lnSpc>
          <a:spcPct val="103000"/>
        </a:lnSpc>
        <a:spcBef>
          <a:spcPts val="0"/>
        </a:spcBef>
        <a:spcAft>
          <a:spcPts val="0"/>
        </a:spcAft>
        <a:buFont typeface="Manrope" pitchFamily="2" charset="0"/>
        <a:buChar char="∕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702000" marR="0" indent="-180000" algn="l" defTabSz="914400" rtl="0" eaLnBrk="1" fontAlgn="auto" latinLnBrk="0" hangingPunct="1">
        <a:lnSpc>
          <a:spcPct val="109000"/>
        </a:lnSpc>
        <a:spcBef>
          <a:spcPts val="0"/>
        </a:spcBef>
        <a:spcAft>
          <a:spcPts val="0"/>
        </a:spcAft>
        <a:buClrTx/>
        <a:buSzTx/>
        <a:buFont typeface="Manrope" pitchFamily="2" charset="0"/>
        <a:buChar char="∕"/>
        <a:tabLst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2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2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2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3000"/>
        </a:lnSpc>
        <a:spcBef>
          <a:spcPts val="0"/>
        </a:spcBef>
        <a:spcAft>
          <a:spcPts val="0"/>
        </a:spcAft>
        <a:buFont typeface="Arial"/>
        <a:buChar char="​"/>
        <a:defRPr sz="1700" b="1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3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1700" b="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9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1300" b="1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9400" kern="1200" baseline="0">
          <a:solidFill>
            <a:schemeClr val="tx1"/>
          </a:solidFill>
          <a:latin typeface="Manrope" pitchFamily="2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377" userDrawn="1">
          <p15:clr>
            <a:srgbClr val="F26B43"/>
          </p15:clr>
        </p15:guide>
        <p15:guide id="3" pos="1505" userDrawn="1">
          <p15:clr>
            <a:srgbClr val="F26B43"/>
          </p15:clr>
        </p15:guide>
        <p15:guide id="4" pos="1354" userDrawn="1">
          <p15:clr>
            <a:srgbClr val="F26B43"/>
          </p15:clr>
        </p15:guide>
        <p15:guide id="5" pos="904" userDrawn="1">
          <p15:clr>
            <a:srgbClr val="F26B43"/>
          </p15:clr>
        </p15:guide>
        <p15:guide id="6" pos="751" userDrawn="1">
          <p15:clr>
            <a:srgbClr val="F26B43"/>
          </p15:clr>
        </p15:guide>
        <p15:guide id="7" pos="2108" userDrawn="1">
          <p15:clr>
            <a:srgbClr val="F26B43"/>
          </p15:clr>
        </p15:guide>
        <p15:guide id="8" pos="1958" userDrawn="1">
          <p15:clr>
            <a:srgbClr val="F26B43"/>
          </p15:clr>
        </p15:guide>
        <p15:guide id="9" pos="3312" userDrawn="1">
          <p15:clr>
            <a:srgbClr val="F26B43"/>
          </p15:clr>
        </p15:guide>
        <p15:guide id="10" pos="3162" userDrawn="1">
          <p15:clr>
            <a:srgbClr val="F26B43"/>
          </p15:clr>
        </p15:guide>
        <p15:guide id="11" pos="4516" userDrawn="1">
          <p15:clr>
            <a:srgbClr val="F26B43"/>
          </p15:clr>
        </p15:guide>
        <p15:guide id="12" pos="4366" userDrawn="1">
          <p15:clr>
            <a:srgbClr val="F26B43"/>
          </p15:clr>
        </p15:guide>
        <p15:guide id="13" pos="5720" userDrawn="1">
          <p15:clr>
            <a:srgbClr val="F26B43"/>
          </p15:clr>
        </p15:guide>
        <p15:guide id="14" pos="5570" userDrawn="1">
          <p15:clr>
            <a:srgbClr val="F26B43"/>
          </p15:clr>
        </p15:guide>
        <p15:guide id="15" pos="6925" userDrawn="1">
          <p15:clr>
            <a:srgbClr val="F26B43"/>
          </p15:clr>
        </p15:guide>
        <p15:guide id="16" pos="6774" userDrawn="1">
          <p15:clr>
            <a:srgbClr val="F26B43"/>
          </p15:clr>
        </p15:guide>
        <p15:guide id="17" pos="2709" userDrawn="1">
          <p15:clr>
            <a:srgbClr val="F26B43"/>
          </p15:clr>
        </p15:guide>
        <p15:guide id="18" pos="2559" userDrawn="1">
          <p15:clr>
            <a:srgbClr val="F26B43"/>
          </p15:clr>
        </p15:guide>
        <p15:guide id="19" pos="3913" userDrawn="1">
          <p15:clr>
            <a:srgbClr val="F26B43"/>
          </p15:clr>
        </p15:guide>
        <p15:guide id="20" pos="3763" userDrawn="1">
          <p15:clr>
            <a:srgbClr val="F26B43"/>
          </p15:clr>
        </p15:guide>
        <p15:guide id="21" pos="5119" userDrawn="1">
          <p15:clr>
            <a:srgbClr val="F26B43"/>
          </p15:clr>
        </p15:guide>
        <p15:guide id="22" pos="4967" userDrawn="1">
          <p15:clr>
            <a:srgbClr val="F26B43"/>
          </p15:clr>
        </p15:guide>
        <p15:guide id="23" pos="6324" userDrawn="1">
          <p15:clr>
            <a:srgbClr val="F26B43"/>
          </p15:clr>
        </p15:guide>
        <p15:guide id="24" pos="6173" userDrawn="1">
          <p15:clr>
            <a:srgbClr val="F26B43"/>
          </p15:clr>
        </p15:guide>
        <p15:guide id="26" orient="horz" pos="307" userDrawn="1">
          <p15:clr>
            <a:srgbClr val="F26B43"/>
          </p15:clr>
        </p15:guide>
        <p15:guide id="27" orient="horz" pos="771" userDrawn="1">
          <p15:clr>
            <a:srgbClr val="F26B43"/>
          </p15:clr>
        </p15:guide>
        <p15:guide id="28" orient="horz" pos="1135" userDrawn="1">
          <p15:clr>
            <a:srgbClr val="F26B43"/>
          </p15:clr>
        </p15:guide>
        <p15:guide id="29" orient="horz" pos="1290" userDrawn="1">
          <p15:clr>
            <a:srgbClr val="F26B43"/>
          </p15:clr>
        </p15:guide>
        <p15:guide id="30" orient="horz" pos="2776" userDrawn="1">
          <p15:clr>
            <a:srgbClr val="F26B43"/>
          </p15:clr>
        </p15:guide>
        <p15:guide id="31" orient="horz" pos="2931" userDrawn="1">
          <p15:clr>
            <a:srgbClr val="F26B43"/>
          </p15:clr>
        </p15:guide>
        <p15:guide id="32" orient="horz" pos="3643" userDrawn="1">
          <p15:clr>
            <a:srgbClr val="F26B43"/>
          </p15:clr>
        </p15:guide>
        <p15:guide id="33" orient="horz" pos="4013" userDrawn="1">
          <p15:clr>
            <a:srgbClr val="F26B43"/>
          </p15:clr>
        </p15:guide>
        <p15:guide id="34" pos="30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hyperlink" Target="https://youtu.be/iRh5qy09nNw" TargetMode="Externa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dsholder til billede 23">
            <a:extLst>
              <a:ext uri="{FF2B5EF4-FFF2-40B4-BE49-F238E27FC236}">
                <a16:creationId xmlns:a16="http://schemas.microsoft.com/office/drawing/2014/main" id="{662F3DDE-E0C2-4B64-A071-4A56DE07FAB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22" name="Titel 21">
            <a:extLst>
              <a:ext uri="{FF2B5EF4-FFF2-40B4-BE49-F238E27FC236}">
                <a16:creationId xmlns:a16="http://schemas.microsoft.com/office/drawing/2014/main" id="{4002A54A-04A8-4F5A-8466-3100300885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800" y="1801812"/>
            <a:ext cx="6089780" cy="1564395"/>
          </a:xfrm>
        </p:spPr>
        <p:txBody>
          <a:bodyPr/>
          <a:lstStyle/>
          <a:p>
            <a:r>
              <a:rPr lang="en-GB" dirty="0"/>
              <a:t>Organisering</a:t>
            </a:r>
            <a:br>
              <a:rPr lang="en-GB" dirty="0"/>
            </a:br>
            <a:r>
              <a:rPr lang="en-GB" sz="1600" dirty="0" err="1"/>
              <a:t>Hvad</a:t>
            </a:r>
            <a:r>
              <a:rPr lang="en-GB" sz="1600" dirty="0"/>
              <a:t> er det? Og </a:t>
            </a:r>
            <a:r>
              <a:rPr lang="en-GB" sz="1600" dirty="0" err="1"/>
              <a:t>hvorfor</a:t>
            </a:r>
            <a:r>
              <a:rPr lang="en-GB" sz="1600" dirty="0"/>
              <a:t> </a:t>
            </a:r>
            <a:r>
              <a:rPr lang="en-GB" sz="1600" dirty="0" err="1"/>
              <a:t>kan</a:t>
            </a:r>
            <a:r>
              <a:rPr lang="en-GB" sz="1600" dirty="0"/>
              <a:t> det </a:t>
            </a:r>
            <a:r>
              <a:rPr lang="en-GB" sz="1600" dirty="0" err="1"/>
              <a:t>være</a:t>
            </a:r>
            <a:r>
              <a:rPr lang="en-GB" sz="1600" dirty="0"/>
              <a:t> </a:t>
            </a:r>
            <a:r>
              <a:rPr lang="en-GB" sz="1600" dirty="0" err="1"/>
              <a:t>så</a:t>
            </a:r>
            <a:r>
              <a:rPr lang="en-GB" sz="1600" dirty="0"/>
              <a:t> </a:t>
            </a:r>
            <a:r>
              <a:rPr lang="en-GB" sz="1600" dirty="0" err="1"/>
              <a:t>svært</a:t>
            </a:r>
            <a:r>
              <a:rPr lang="en-GB" sz="1600" dirty="0"/>
              <a:t>? </a:t>
            </a:r>
          </a:p>
        </p:txBody>
      </p:sp>
      <p:sp>
        <p:nvSpPr>
          <p:cNvPr id="23" name="Undertitel 22">
            <a:extLst>
              <a:ext uri="{FF2B5EF4-FFF2-40B4-BE49-F238E27FC236}">
                <a16:creationId xmlns:a16="http://schemas.microsoft.com/office/drawing/2014/main" id="{668C13BE-1EE6-4D0B-A04B-9BB92AADE2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Esben Noël Hjort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8404FEC4-EDC2-431C-B830-4F3AD511CD3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 err="1"/>
              <a:t>Teamleder</a:t>
            </a:r>
            <a:r>
              <a:rPr lang="en-GB" dirty="0"/>
              <a:t> for Organisering, HK Privat og </a:t>
            </a:r>
            <a:r>
              <a:rPr lang="en-GB" dirty="0" err="1"/>
              <a:t>leder</a:t>
            </a:r>
            <a:r>
              <a:rPr lang="en-GB" dirty="0"/>
              <a:t> </a:t>
            </a:r>
            <a:r>
              <a:rPr lang="en-GB" dirty="0" err="1"/>
              <a:t>af</a:t>
            </a:r>
            <a:r>
              <a:rPr lang="en-GB" dirty="0"/>
              <a:t> HK’s </a:t>
            </a:r>
            <a:r>
              <a:rPr lang="en-GB" dirty="0" err="1"/>
              <a:t>Organiseringsakademi</a:t>
            </a:r>
            <a:endParaRPr lang="en-GB" dirty="0"/>
          </a:p>
        </p:txBody>
      </p:sp>
      <p:sp>
        <p:nvSpPr>
          <p:cNvPr id="2" name="Pladsholder til dato 1" hidden="1">
            <a:extLst>
              <a:ext uri="{FF2B5EF4-FFF2-40B4-BE49-F238E27FC236}">
                <a16:creationId xmlns:a16="http://schemas.microsoft.com/office/drawing/2014/main" id="{AFE39270-DF83-4062-B408-BF4582FFE5F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fld id="{CCC86A5A-510F-487E-9D30-AA5966302308}" type="datetime2">
              <a:rPr lang="da-DK" smtClean="0"/>
              <a:pPr/>
              <a:t>21. november 2025</a:t>
            </a:fld>
            <a:endParaRPr lang="da-DK" dirty="0"/>
          </a:p>
        </p:txBody>
      </p:sp>
      <p:sp>
        <p:nvSpPr>
          <p:cNvPr id="3" name="Pladsholder til sidefod 2" hidden="1">
            <a:extLst>
              <a:ext uri="{FF2B5EF4-FFF2-40B4-BE49-F238E27FC236}">
                <a16:creationId xmlns:a16="http://schemas.microsoft.com/office/drawing/2014/main" id="{5ED7E88C-3764-4692-9822-3E04C0503BA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4" name="Pladsholder til slidenummer 3" hidden="1">
            <a:extLst>
              <a:ext uri="{FF2B5EF4-FFF2-40B4-BE49-F238E27FC236}">
                <a16:creationId xmlns:a16="http://schemas.microsoft.com/office/drawing/2014/main" id="{CBF5AFA9-7DE7-413F-917F-E60ADF8A7EC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fld id="{24C8C45C-947F-4981-8B3F-4F32E973C901}" type="slidenum">
              <a:rPr lang="da-DK" smtClean="0"/>
              <a:pPr/>
              <a:t>1</a:t>
            </a:fld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1C6FA8F8-8829-5A67-F9F9-68194D151B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434" y="1604119"/>
            <a:ext cx="7894336" cy="390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788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D0D88BBD-2698-418F-BD05-DDC520C14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The </a:t>
            </a:r>
            <a:r>
              <a:rPr lang="da-DK" dirty="0" err="1"/>
              <a:t>asch</a:t>
            </a:r>
            <a:r>
              <a:rPr lang="da-DK" dirty="0"/>
              <a:t> </a:t>
            </a:r>
            <a:r>
              <a:rPr lang="da-DK" dirty="0" err="1"/>
              <a:t>experiment</a:t>
            </a:r>
            <a:r>
              <a:rPr lang="da-DK" dirty="0"/>
              <a:t> </a:t>
            </a:r>
          </a:p>
        </p:txBody>
      </p:sp>
      <p:graphicFrame>
        <p:nvGraphicFramePr>
          <p:cNvPr id="10" name="Pladsholder til indhold 9">
            <a:hlinkClick r:id="rId2"/>
            <a:extLst>
              <a:ext uri="{FF2B5EF4-FFF2-40B4-BE49-F238E27FC236}">
                <a16:creationId xmlns:a16="http://schemas.microsoft.com/office/drawing/2014/main" id="{5C90B5D5-0A34-4484-B0D9-C05BEEF9055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31800" y="1584325"/>
          <a:ext cx="9720263" cy="4841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5E5A9A6C-F1C7-446A-830F-AC55436BD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49DA6-98AF-4563-A315-5A6EE0BB88F2}" type="datetime2">
              <a:rPr lang="da-DK" noProof="0" smtClean="0"/>
              <a:t>21. november 2025</a:t>
            </a:fld>
            <a:endParaRPr lang="da-DK" noProof="0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17DFFF5-0BDF-47D3-883B-57C1A363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/>
              <a:t>HK præsentation</a:t>
            </a:r>
            <a:endParaRPr lang="da-DK" noProof="0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99F722B-964C-4C56-A2CB-1FD4D38B9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74EC-B1F4-4ED0-BDA3-9FE41FAAB2E1}" type="slidenum">
              <a:rPr lang="da-DK" noProof="0" smtClean="0"/>
              <a:pPr/>
              <a:t>10</a:t>
            </a:fld>
            <a:endParaRPr lang="da-DK" noProof="0" dirty="0"/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11168640-D5CE-4DE6-B565-263385FA88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1826" y="2481262"/>
            <a:ext cx="3617011" cy="2308852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BDED5DAA-524B-4165-AF90-717B0F038F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9687" y="2407640"/>
            <a:ext cx="4581525" cy="238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Skab flokimmunitet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Når ca. 70% er medlem, har man skabt en flertalskultur = Klubben er selvreproducerende</a:t>
            </a:r>
          </a:p>
          <a:p>
            <a:r>
              <a:rPr lang="da-DK" dirty="0"/>
              <a:t>Det fjerner en stor del af presset på arbejdsforholdene</a:t>
            </a:r>
          </a:p>
          <a:p>
            <a:r>
              <a:rPr lang="da-DK" dirty="0"/>
              <a:t>Det modvirker ”den gule virus”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C7883-791D-48D4-9185-76D2E0A3621C}" type="datetime2">
              <a:rPr lang="da-DK" smtClean="0"/>
              <a:t>21. november 2025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HK præsentation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74EC-B1F4-4ED0-BDA3-9FE41FAAB2E1}" type="slidenum">
              <a:rPr lang="da-DK" smtClean="0"/>
              <a:pPr/>
              <a:t>11</a:t>
            </a:fld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2125D128-3F90-425E-A055-75A58DAE1E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832" y="2399250"/>
            <a:ext cx="7894336" cy="390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18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CC923A4A-4467-4AF8-B23D-06F1779AE790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36BF76A-C861-4BB6-970C-D81F7D7E1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C4204-03AC-42CF-9591-51E7C7F6DED4}" type="datetime2">
              <a:rPr lang="da-DK" noProof="0" smtClean="0"/>
              <a:t>21. november 2025</a:t>
            </a:fld>
            <a:endParaRPr lang="da-DK" noProof="0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183138F-EA89-45D1-8D09-B7175D1E6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/>
              <a:t>HK præsentation</a:t>
            </a:r>
            <a:endParaRPr lang="da-DK" noProof="0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58F546C-40F1-47A0-AEE7-759B94A74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74EC-B1F4-4ED0-BDA3-9FE41FAAB2E1}" type="slidenum">
              <a:rPr lang="da-DK" noProof="0" smtClean="0"/>
              <a:t>12</a:t>
            </a:fld>
            <a:endParaRPr lang="da-DK" noProof="0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C512A749-8C11-41AA-8649-701191725C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Involvér folk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0BD012E4-D05C-48D0-838F-090631C65C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1770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AF849D60-89C7-46B0-A1CE-45EC7F5F3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Ikea-effekten</a:t>
            </a:r>
          </a:p>
        </p:txBody>
      </p:sp>
      <p:pic>
        <p:nvPicPr>
          <p:cNvPr id="14" name="Pladsholder til indhold 13">
            <a:extLst>
              <a:ext uri="{FF2B5EF4-FFF2-40B4-BE49-F238E27FC236}">
                <a16:creationId xmlns:a16="http://schemas.microsoft.com/office/drawing/2014/main" id="{E92BECD8-2ACB-4ED7-BDF9-52420F5971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111" y="1853370"/>
            <a:ext cx="7659640" cy="4303785"/>
          </a:xfrm>
        </p:spPr>
      </p:pic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12E72565-895E-4A97-B7F9-80FBCCAA0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49DA6-98AF-4563-A315-5A6EE0BB88F2}" type="datetime2">
              <a:rPr lang="da-DK" noProof="0" smtClean="0"/>
              <a:t>21. november 2025</a:t>
            </a:fld>
            <a:endParaRPr lang="da-DK" noProof="0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5E2FAF9F-B35B-41B5-BAAD-0E08423B6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/>
              <a:t>HK præsentation</a:t>
            </a:r>
            <a:endParaRPr lang="da-DK" noProof="0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731E69E-58F6-4402-9226-DF9FF729F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74EC-B1F4-4ED0-BDA3-9FE41FAAB2E1}" type="slidenum">
              <a:rPr lang="da-DK" noProof="0" smtClean="0"/>
              <a:pPr/>
              <a:t>13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151852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06125F-4F27-43AC-88B2-CDA592366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00" y="655200"/>
            <a:ext cx="11232000" cy="1145192"/>
          </a:xfrm>
        </p:spPr>
        <p:txBody>
          <a:bodyPr anchor="t">
            <a:normAutofit/>
          </a:bodyPr>
          <a:lstStyle/>
          <a:p>
            <a:r>
              <a:rPr lang="da-DK" dirty="0"/>
              <a:t>Ikea-effekten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025A104-AE42-4F5C-9A60-A49EF4995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5100" y="6212640"/>
            <a:ext cx="4538663" cy="18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da-DK" noProof="0"/>
              <a:t>HK præsentation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FDF8E98-685D-488B-B38B-E8DD056EE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7837" y="6212640"/>
            <a:ext cx="714375" cy="18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433D74EC-B1F4-4ED0-BDA3-9FE41FAAB2E1}" type="slidenum">
              <a:rPr lang="da-DK" noProof="0" smtClean="0"/>
              <a:pPr>
                <a:spcAft>
                  <a:spcPts val="600"/>
                </a:spcAft>
              </a:pPr>
              <a:t>14</a:t>
            </a:fld>
            <a:endParaRPr lang="da-DK" noProof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E864DD5-A574-48C4-A09C-084967C94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47DC4204-03AC-42CF-9591-51E7C7F6DED4}" type="datetime2">
              <a:rPr lang="da-DK" noProof="0" smtClean="0"/>
              <a:pPr>
                <a:spcAft>
                  <a:spcPts val="600"/>
                </a:spcAft>
              </a:pPr>
              <a:t>21. november 2025</a:t>
            </a:fld>
            <a:endParaRPr lang="da-DK" noProof="0"/>
          </a:p>
        </p:txBody>
      </p:sp>
      <p:graphicFrame>
        <p:nvGraphicFramePr>
          <p:cNvPr id="8" name="Pladsholder til indhold 2">
            <a:extLst>
              <a:ext uri="{FF2B5EF4-FFF2-40B4-BE49-F238E27FC236}">
                <a16:creationId xmlns:a16="http://schemas.microsoft.com/office/drawing/2014/main" id="{FF7BCB74-6AFA-B9BB-E861-9FC4ABDE37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1546150"/>
              </p:ext>
            </p:extLst>
          </p:nvPr>
        </p:nvGraphicFramePr>
        <p:xfrm>
          <a:off x="478800" y="1801814"/>
          <a:ext cx="11232000" cy="3981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77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A9BD1A3A-0781-4B35-8D53-84D9288C977F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7E458CB-4F9D-43FD-A0F2-CBC6A4007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C4204-03AC-42CF-9591-51E7C7F6DED4}" type="datetime2">
              <a:rPr lang="da-DK" noProof="0" smtClean="0"/>
              <a:t>21. november 2025</a:t>
            </a:fld>
            <a:endParaRPr lang="da-DK" noProof="0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7D19B03-48C2-4861-9CB8-A67125568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/>
              <a:t>HK præsentation</a:t>
            </a:r>
            <a:endParaRPr lang="da-DK" noProof="0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A497C21-68FE-4E93-B731-3CBA6A38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74EC-B1F4-4ED0-BDA3-9FE41FAAB2E1}" type="slidenum">
              <a:rPr lang="da-DK" noProof="0" smtClean="0"/>
              <a:t>15</a:t>
            </a:fld>
            <a:endParaRPr lang="da-DK" noProof="0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40B74F64-7E53-4FB8-93EC-B09D00F030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Gør handlingerne lette og konkrete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0E204A8F-7FA9-466C-994C-FA797AA186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8937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6773B7DD-A360-4C3B-8090-1C91464C08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93" y="2640451"/>
            <a:ext cx="6081299" cy="408963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E538CE6-5453-4B2E-8A0A-5F86E4B4B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Lette metoder til involvering og indmeldelse?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0238BB3-CF7E-4B38-909D-4DE019F6E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DC4204-03AC-42CF-9591-51E7C7F6DED4}" type="datetime2">
              <a:rPr kumimoji="0" lang="da-DK" sz="8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Manrope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 november 2025</a:t>
            </a:fld>
            <a:endParaRPr kumimoji="0" lang="da-DK" sz="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1D9CABF-E4FF-45CC-888E-0BA5E7D07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00" b="0" i="0" u="none" strike="noStrike" kern="1200" cap="none" spc="0" normalizeH="0" baseline="0" noProof="0">
                <a:ln>
                  <a:noFill/>
                </a:ln>
                <a:solidFill>
                  <a:srgbClr val="141E2D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t>HK præsentation</a:t>
            </a:r>
            <a:endParaRPr kumimoji="0" lang="da-DK" sz="800" b="0" i="0" u="none" strike="noStrike" kern="1200" cap="none" spc="0" normalizeH="0" baseline="0" noProof="0" dirty="0">
              <a:ln>
                <a:noFill/>
              </a:ln>
              <a:solidFill>
                <a:srgbClr val="141E2D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326F3CF-BD3A-46F6-B159-D0A09B9AA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3D74EC-B1F4-4ED0-BDA3-9FE41FAAB2E1}" type="slidenum">
              <a:rPr kumimoji="0" lang="da-DK" sz="800" b="0" i="0" u="none" strike="noStrike" kern="1200" cap="none" spc="0" normalizeH="0" baseline="0" noProof="0" smtClean="0">
                <a:ln>
                  <a:noFill/>
                </a:ln>
                <a:solidFill>
                  <a:srgbClr val="141E2D"/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a-DK" sz="800" b="0" i="0" u="none" strike="noStrike" kern="1200" cap="none" spc="0" normalizeH="0" baseline="0" noProof="0" dirty="0">
              <a:ln>
                <a:noFill/>
              </a:ln>
              <a:solidFill>
                <a:srgbClr val="141E2D"/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23D11781-155F-4D82-AB13-55ABFEAC8D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896" y="1500246"/>
            <a:ext cx="5984687" cy="1736521"/>
          </a:xfrm>
          <a:prstGeom prst="rect">
            <a:avLst/>
          </a:prstGeom>
        </p:spPr>
      </p:pic>
      <p:pic>
        <p:nvPicPr>
          <p:cNvPr id="8" name="Pladsholder til indhold 7" descr="Et billede, der indeholder tekst, kvittering, Font/skrifttype, design&#10;&#10;Indhold genereret af kunstig intelligens kan være forkert.">
            <a:extLst>
              <a:ext uri="{FF2B5EF4-FFF2-40B4-BE49-F238E27FC236}">
                <a16:creationId xmlns:a16="http://schemas.microsoft.com/office/drawing/2014/main" id="{A29A8E19-FA20-223C-D336-CDF0B82E54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577" y="2640451"/>
            <a:ext cx="3603088" cy="3981450"/>
          </a:xfrm>
        </p:spPr>
      </p:pic>
    </p:spTree>
    <p:extLst>
      <p:ext uri="{BB962C8B-B14F-4D97-AF65-F5344CB8AC3E}">
        <p14:creationId xmlns:p14="http://schemas.microsoft.com/office/powerpoint/2010/main" val="234545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13">
            <a:extLst>
              <a:ext uri="{FF2B5EF4-FFF2-40B4-BE49-F238E27FC236}">
                <a16:creationId xmlns:a16="http://schemas.microsoft.com/office/drawing/2014/main" id="{D5A5AA17-DF84-41D3-8AB5-BEA236D465DB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AE179223-A709-490E-818E-53571DB80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C960A-6184-44DC-B7B9-1546D64FE89F}" type="datetime2">
              <a:rPr lang="da-DK" noProof="0" smtClean="0"/>
              <a:t>21. november 2025</a:t>
            </a:fld>
            <a:endParaRPr lang="da-DK" noProof="0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1449E37-8F03-4B43-B428-596E0E577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/>
              <a:t>HK præsentation</a:t>
            </a:r>
            <a:endParaRPr lang="da-DK" noProof="0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A097135-188C-4671-9987-0859EA249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74EC-B1F4-4ED0-BDA3-9FE41FAAB2E1}" type="slidenum">
              <a:rPr lang="da-DK" noProof="0" smtClean="0"/>
              <a:pPr/>
              <a:t>17</a:t>
            </a:fld>
            <a:endParaRPr lang="da-DK" noProof="0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9658E8A1-8C6D-46DE-927E-5A56D154D8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Organisér både i dybden og bredden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5A3FEDD3-2ADA-90AE-48C5-9AC13D03A7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0611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78800" y="655200"/>
            <a:ext cx="11232000" cy="1145192"/>
          </a:xfrm>
        </p:spPr>
        <p:txBody>
          <a:bodyPr anchor="t">
            <a:normAutofit/>
          </a:bodyPr>
          <a:lstStyle/>
          <a:p>
            <a:r>
              <a:rPr lang="da-DK" dirty="0"/>
              <a:t>Organisering i dybden og i bredden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435100" y="6212640"/>
            <a:ext cx="4538663" cy="18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da-DK"/>
              <a:t>HK præsentation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77837" y="6212640"/>
            <a:ext cx="714375" cy="18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433D74EC-B1F4-4ED0-BDA3-9FE41FAAB2E1}" type="slidenum">
              <a:rPr lang="da-DK" smtClean="0"/>
              <a:pPr>
                <a:spcAft>
                  <a:spcPts val="600"/>
                </a:spcAft>
              </a:pPr>
              <a:t>18</a:t>
            </a:fld>
            <a:endParaRPr lang="da-DK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332C7883-791D-48D4-9185-76D2E0A3621C}" type="datetime2">
              <a:rPr lang="da-DK" smtClean="0"/>
              <a:pPr>
                <a:spcAft>
                  <a:spcPts val="600"/>
                </a:spcAft>
              </a:pPr>
              <a:t>21. november 2025</a:t>
            </a:fld>
            <a:endParaRPr lang="da-DK"/>
          </a:p>
        </p:txBody>
      </p:sp>
      <p:graphicFrame>
        <p:nvGraphicFramePr>
          <p:cNvPr id="25" name="Content Placeholder 16">
            <a:extLst>
              <a:ext uri="{FF2B5EF4-FFF2-40B4-BE49-F238E27FC236}">
                <a16:creationId xmlns:a16="http://schemas.microsoft.com/office/drawing/2014/main" id="{62841ACA-0378-6914-D048-0A966D9157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874381"/>
              </p:ext>
            </p:extLst>
          </p:nvPr>
        </p:nvGraphicFramePr>
        <p:xfrm>
          <a:off x="478800" y="1801814"/>
          <a:ext cx="11232000" cy="3981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77722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842BB8-9FB1-4BCC-BABA-4CE6CC7F5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Organisatoren, </a:t>
            </a:r>
            <a:r>
              <a:rPr lang="da-DK" dirty="0" err="1"/>
              <a:t>mobilisatoren</a:t>
            </a:r>
            <a:r>
              <a:rPr lang="da-DK" dirty="0"/>
              <a:t> og den ensomme ulv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CB98C93-CBF1-4E7D-B048-CD2CDCD8EF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6A0F24D-DFB9-48F6-82F3-C27DAFF19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C4204-03AC-42CF-9591-51E7C7F6DED4}" type="datetime2">
              <a:rPr lang="da-DK" noProof="0" smtClean="0"/>
              <a:t>21. november 2025</a:t>
            </a:fld>
            <a:endParaRPr lang="da-DK" noProof="0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561F39E-6519-4046-8300-1DD87B5EA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/>
              <a:t>HK præsentation</a:t>
            </a:r>
            <a:endParaRPr lang="da-DK" noProof="0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C3B476E-CFB0-4310-80E8-6B88B9BFE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74EC-B1F4-4ED0-BDA3-9FE41FAAB2E1}" type="slidenum">
              <a:rPr lang="da-DK" noProof="0" smtClean="0"/>
              <a:t>19</a:t>
            </a:fld>
            <a:endParaRPr lang="da-DK" noProof="0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2BCFECE-5E15-4941-AE65-D6F64C9EB9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96" y="2038525"/>
            <a:ext cx="3414319" cy="4077049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37DA365A-8854-4FAC-BD55-340454D4D2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108" y="1795267"/>
            <a:ext cx="3547262" cy="4584785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3FF06912-0F7E-4662-93D5-95CE4B0ECA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427" y="1870866"/>
            <a:ext cx="4276353" cy="457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88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9063D69-8D5C-3D7E-13BB-CF753AAE3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1" name="Pladsholder til tekst 10">
            <a:extLst>
              <a:ext uri="{FF2B5EF4-FFF2-40B4-BE49-F238E27FC236}">
                <a16:creationId xmlns:a16="http://schemas.microsoft.com/office/drawing/2014/main" id="{00E8067B-3E1A-6BCD-1D2A-C6E9BAAC17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3F3FC29F-2253-681C-EE0A-F33BFD701D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Hvorfor organisere?</a:t>
            </a:r>
          </a:p>
          <a:p>
            <a:r>
              <a:rPr lang="da-DK" dirty="0"/>
              <a:t>Adfærd</a:t>
            </a:r>
          </a:p>
          <a:p>
            <a:r>
              <a:rPr lang="da-DK" dirty="0"/>
              <a:t>Mennesker er flokdyr</a:t>
            </a:r>
          </a:p>
          <a:p>
            <a:r>
              <a:rPr lang="da-DK" dirty="0"/>
              <a:t>Involvér folk</a:t>
            </a:r>
          </a:p>
          <a:p>
            <a:r>
              <a:rPr lang="da-DK" dirty="0"/>
              <a:t>Gør handlingerne lette og konkrete</a:t>
            </a:r>
          </a:p>
          <a:p>
            <a:r>
              <a:rPr lang="da-DK" dirty="0"/>
              <a:t>Organisér både i dybden og bredden</a:t>
            </a:r>
          </a:p>
          <a:p>
            <a:r>
              <a:rPr lang="da-DK" dirty="0"/>
              <a:t>Gør det, I er bedst til – arbejd med relationer</a:t>
            </a:r>
          </a:p>
          <a:p>
            <a:r>
              <a:rPr lang="da-DK" dirty="0"/>
              <a:t>10 principper</a:t>
            </a:r>
          </a:p>
        </p:txBody>
      </p:sp>
      <p:sp>
        <p:nvSpPr>
          <p:cNvPr id="6" name="Pladsholder til dato 5">
            <a:extLst>
              <a:ext uri="{FF2B5EF4-FFF2-40B4-BE49-F238E27FC236}">
                <a16:creationId xmlns:a16="http://schemas.microsoft.com/office/drawing/2014/main" id="{55960734-C73B-A9F1-A9CF-BB0A4A7A37D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CCC86A5A-510F-487E-9D30-AA5966302308}" type="datetime2">
              <a:rPr lang="da-DK" smtClean="0"/>
              <a:t>21. november 2025</a:t>
            </a:fld>
            <a:endParaRPr lang="da-DK" dirty="0"/>
          </a:p>
        </p:txBody>
      </p:sp>
      <p:sp>
        <p:nvSpPr>
          <p:cNvPr id="7" name="Pladsholder til sidefod 6">
            <a:extLst>
              <a:ext uri="{FF2B5EF4-FFF2-40B4-BE49-F238E27FC236}">
                <a16:creationId xmlns:a16="http://schemas.microsoft.com/office/drawing/2014/main" id="{E969D542-899C-D35D-4EFC-ED4C2981BE3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40E16347-D9D4-EF88-AC7B-CB249814682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21352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6E94258E-2A7B-4861-8698-DF60061C59C9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3B3067E-0794-452D-B318-C149EB78D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C4204-03AC-42CF-9591-51E7C7F6DED4}" type="datetime2">
              <a:rPr lang="da-DK" noProof="0" smtClean="0"/>
              <a:t>21. november 2025</a:t>
            </a:fld>
            <a:endParaRPr lang="da-DK" noProof="0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B1C1F54-01F5-4D36-ADF2-896EAEB87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/>
              <a:t>HK præsentation</a:t>
            </a:r>
            <a:endParaRPr lang="da-DK" noProof="0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2339882-CEA4-4A8B-AF2B-65739F4CA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74EC-B1F4-4ED0-BDA3-9FE41FAAB2E1}" type="slidenum">
              <a:rPr lang="da-DK" noProof="0" smtClean="0"/>
              <a:t>20</a:t>
            </a:fld>
            <a:endParaRPr lang="da-DK" noProof="0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0946D507-EE18-4B08-B6DA-5722EF674D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Arbejd med relationer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51CCC4B0-B616-43A6-AC29-3E8ED53EC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04420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ladsholder til billede 12">
            <a:extLst>
              <a:ext uri="{FF2B5EF4-FFF2-40B4-BE49-F238E27FC236}">
                <a16:creationId xmlns:a16="http://schemas.microsoft.com/office/drawing/2014/main" id="{7F722EFF-8217-A524-72E8-EC2A279BECD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0" r="-2" b="7778"/>
          <a:stretch/>
        </p:blipFill>
        <p:spPr>
          <a:xfrm>
            <a:off x="4062413" y="487363"/>
            <a:ext cx="7648575" cy="5295900"/>
          </a:xfrm>
          <a:prstGeom prst="rect">
            <a:avLst/>
          </a:prstGeom>
          <a:noFill/>
        </p:spPr>
      </p:pic>
      <p:sp>
        <p:nvSpPr>
          <p:cNvPr id="18" name="Title 2">
            <a:extLst>
              <a:ext uri="{FF2B5EF4-FFF2-40B4-BE49-F238E27FC236}">
                <a16:creationId xmlns:a16="http://schemas.microsoft.com/office/drawing/2014/main" id="{55333142-9AC4-1FA8-5FF2-8489E05CD9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800" y="1801814"/>
            <a:ext cx="4541836" cy="1615198"/>
          </a:xfrm>
        </p:spPr>
        <p:txBody>
          <a:bodyPr/>
          <a:lstStyle/>
          <a:p>
            <a:r>
              <a:rPr lang="en-US" dirty="0" err="1"/>
              <a:t>Relationskrogen</a:t>
            </a:r>
            <a:endParaRPr lang="en-US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104C9974-7639-F917-1BA5-BCAA86AA6A7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8800" y="3920360"/>
            <a:ext cx="3348038" cy="1565275"/>
          </a:xfrm>
        </p:spPr>
        <p:txBody>
          <a:bodyPr/>
          <a:lstStyle/>
          <a:p>
            <a:r>
              <a:rPr lang="da-DK" dirty="0"/>
              <a:t>En mulighed for at vende tilbage til medlemmet – eller få medlemmet til at vende tilbage til os</a:t>
            </a:r>
          </a:p>
          <a:p>
            <a:r>
              <a:rPr lang="da-DK" dirty="0"/>
              <a:t>Skal billedligt ses som en krog eller en knage, hvor man kan hænge relationen i et stykke tid</a:t>
            </a:r>
          </a:p>
          <a:p>
            <a:endParaRPr lang="en-US" dirty="0"/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809F7989-22FC-2B04-BD78-E2F94D250AB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pPr>
              <a:spcAft>
                <a:spcPts val="600"/>
              </a:spcAft>
            </a:pPr>
            <a:fld id="{7F3D9A31-73B8-4AB2-A2BE-A959E2D0BDEC}" type="datetime2">
              <a:rPr lang="da-DK" smtClean="0"/>
              <a:pPr>
                <a:spcAft>
                  <a:spcPts val="600"/>
                </a:spcAft>
              </a:pPr>
              <a:t>21. november 2025</a:t>
            </a:fld>
            <a:endParaRPr lang="da-DK"/>
          </a:p>
        </p:txBody>
      </p:sp>
      <p:sp>
        <p:nvSpPr>
          <p:cNvPr id="9" name="Pladsholder til slidenummer 8" hidden="1">
            <a:extLst>
              <a:ext uri="{FF2B5EF4-FFF2-40B4-BE49-F238E27FC236}">
                <a16:creationId xmlns:a16="http://schemas.microsoft.com/office/drawing/2014/main" id="{53C8E322-1C71-0ED1-615F-2A757F3A3B1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7837" y="6212640"/>
            <a:ext cx="714375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da-DK" smtClean="0"/>
              <a:pPr>
                <a:spcAft>
                  <a:spcPts val="600"/>
                </a:spcAft>
              </a:pPr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932927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dsholder til billede 8">
            <a:extLst>
              <a:ext uri="{FF2B5EF4-FFF2-40B4-BE49-F238E27FC236}">
                <a16:creationId xmlns:a16="http://schemas.microsoft.com/office/drawing/2014/main" id="{18A56A89-6E52-64E3-CDBB-69FA6B9E191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9" b="14969"/>
          <a:stretch>
            <a:fillRect/>
          </a:stretch>
        </p:blipFill>
        <p:spPr>
          <a:xfrm>
            <a:off x="4062413" y="487363"/>
            <a:ext cx="7648575" cy="529590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3182C76D-3815-0D13-A1DF-BD8634EB39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Den sagsbaserede relation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5A22456C-8922-BE64-991B-00884CB2B18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a-DK" dirty="0"/>
              <a:t>Relationen er tidsafgrænset – for eksempel af et sagsforløb eller en konkret forespørgsel </a:t>
            </a:r>
          </a:p>
          <a:p>
            <a:r>
              <a:rPr lang="da-DK" dirty="0"/>
              <a:t>Forventningsafstemning, opfølgning og feedback</a:t>
            </a:r>
          </a:p>
          <a:p>
            <a:r>
              <a:rPr lang="da-DK" dirty="0"/>
              <a:t>The </a:t>
            </a:r>
            <a:r>
              <a:rPr lang="da-DK" dirty="0" err="1"/>
              <a:t>curse</a:t>
            </a:r>
            <a:r>
              <a:rPr lang="da-DK" dirty="0"/>
              <a:t> of </a:t>
            </a:r>
            <a:r>
              <a:rPr lang="da-DK" dirty="0" err="1"/>
              <a:t>knowledge</a:t>
            </a:r>
            <a:r>
              <a:rPr lang="da-DK" dirty="0"/>
              <a:t> </a:t>
            </a:r>
          </a:p>
          <a:p>
            <a:endParaRPr lang="da-DK" dirty="0"/>
          </a:p>
        </p:txBody>
      </p:sp>
      <p:sp>
        <p:nvSpPr>
          <p:cNvPr id="6" name="Pladsholder til dato 5">
            <a:extLst>
              <a:ext uri="{FF2B5EF4-FFF2-40B4-BE49-F238E27FC236}">
                <a16:creationId xmlns:a16="http://schemas.microsoft.com/office/drawing/2014/main" id="{CEE78FDE-0A55-527C-44C9-AB3BF4062D7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CC86A5A-510F-487E-9D30-AA5966302308}" type="datetime2">
              <a:rPr lang="da-DK" smtClean="0"/>
              <a:t>21. november 2025</a:t>
            </a:fld>
            <a:endParaRPr lang="da-DK" dirty="0"/>
          </a:p>
        </p:txBody>
      </p:sp>
      <p:sp>
        <p:nvSpPr>
          <p:cNvPr id="7" name="Pladsholder til sidefod 6">
            <a:extLst>
              <a:ext uri="{FF2B5EF4-FFF2-40B4-BE49-F238E27FC236}">
                <a16:creationId xmlns:a16="http://schemas.microsoft.com/office/drawing/2014/main" id="{36A01128-35E8-DBDE-45DB-9D097F09080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B49FCE99-7FA2-C8C3-2A53-EC97E7F7B44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22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154681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11">
            <a:extLst>
              <a:ext uri="{FF2B5EF4-FFF2-40B4-BE49-F238E27FC236}">
                <a16:creationId xmlns:a16="http://schemas.microsoft.com/office/drawing/2014/main" id="{444A23C9-5C73-C7E4-4119-04C23AE6CBD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8BA7AFF-347C-5DF8-0687-2A4AD0FB72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Den dybe relation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4A1C7E13-2130-725C-A557-37C78140F36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a-DK" dirty="0"/>
              <a:t>Organiser/faglig konsulent arbejder med at skabe dybe relationer</a:t>
            </a:r>
          </a:p>
          <a:p>
            <a:endParaRPr lang="da-DK" dirty="0"/>
          </a:p>
          <a:p>
            <a:r>
              <a:rPr lang="da-DK" dirty="0"/>
              <a:t>Relationen er typisk til TR, klubbestyrelse, suppleant, AMR, meningsdannere på arbejdspladsen</a:t>
            </a:r>
          </a:p>
          <a:p>
            <a:endParaRPr lang="da-DK" dirty="0"/>
          </a:p>
          <a:p>
            <a:r>
              <a:rPr lang="da-DK" dirty="0"/>
              <a:t>Relationen er ofte bindeled til andre medlemmer og potentielle medlemmer</a:t>
            </a:r>
          </a:p>
          <a:p>
            <a:endParaRPr lang="da-DK" dirty="0"/>
          </a:p>
          <a:p>
            <a:r>
              <a:rPr lang="da-DK" dirty="0"/>
              <a:t>Ofte langvarig og tidsubegrænset relation </a:t>
            </a:r>
          </a:p>
          <a:p>
            <a:endParaRPr lang="da-DK" dirty="0"/>
          </a:p>
        </p:txBody>
      </p:sp>
      <p:sp>
        <p:nvSpPr>
          <p:cNvPr id="6" name="Pladsholder til dato 5">
            <a:extLst>
              <a:ext uri="{FF2B5EF4-FFF2-40B4-BE49-F238E27FC236}">
                <a16:creationId xmlns:a16="http://schemas.microsoft.com/office/drawing/2014/main" id="{C800F628-E5C6-B12F-018F-2792652F375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CC86A5A-510F-487E-9D30-AA5966302308}" type="datetime2">
              <a:rPr lang="da-DK" smtClean="0"/>
              <a:t>21. november 2025</a:t>
            </a:fld>
            <a:endParaRPr lang="da-DK" dirty="0"/>
          </a:p>
        </p:txBody>
      </p:sp>
      <p:sp>
        <p:nvSpPr>
          <p:cNvPr id="7" name="Pladsholder til sidefod 6">
            <a:extLst>
              <a:ext uri="{FF2B5EF4-FFF2-40B4-BE49-F238E27FC236}">
                <a16:creationId xmlns:a16="http://schemas.microsoft.com/office/drawing/2014/main" id="{0DE33629-D236-B375-A0D3-F386B44DB4F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C35338F9-072E-EE11-16B2-DF391473A2F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23</a:t>
            </a:fld>
            <a:endParaRPr lang="da-DK" dirty="0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A2E90CD4-2B3B-38FD-7C90-86378F9A53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249" y="750412"/>
            <a:ext cx="3691136" cy="452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230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dsholder til indhold 7">
            <a:extLst>
              <a:ext uri="{FF2B5EF4-FFF2-40B4-BE49-F238E27FC236}">
                <a16:creationId xmlns:a16="http://schemas.microsoft.com/office/drawing/2014/main" id="{2A387A46-2D8E-F96B-0598-3646FFA1DA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692" y="487363"/>
            <a:ext cx="3204017" cy="5295900"/>
          </a:xfrm>
          <a:prstGeom prst="rect">
            <a:avLst/>
          </a:prstGeom>
          <a:noFill/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D107416D-BDB2-EB0C-D95F-00CF1832C4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800" y="1801812"/>
            <a:ext cx="4541836" cy="1564395"/>
          </a:xfrm>
        </p:spPr>
        <p:txBody>
          <a:bodyPr anchor="t">
            <a:normAutofit/>
          </a:bodyPr>
          <a:lstStyle/>
          <a:p>
            <a:r>
              <a:rPr lang="da-DK" dirty="0"/>
              <a:t>De 3 P’er</a:t>
            </a:r>
          </a:p>
        </p:txBody>
      </p:sp>
      <p:sp>
        <p:nvSpPr>
          <p:cNvPr id="6" name="Pladsholder til dato 5">
            <a:extLst>
              <a:ext uri="{FF2B5EF4-FFF2-40B4-BE49-F238E27FC236}">
                <a16:creationId xmlns:a16="http://schemas.microsoft.com/office/drawing/2014/main" id="{35FBF901-663A-0B67-7767-E06D7C0F81C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CCC86A5A-510F-487E-9D30-AA5966302308}" type="datetime2">
              <a:rPr lang="da-DK" smtClean="0"/>
              <a:pPr>
                <a:spcAft>
                  <a:spcPts val="600"/>
                </a:spcAft>
              </a:pPr>
              <a:t>21. november 2025</a:t>
            </a:fld>
            <a:endParaRPr lang="da-DK"/>
          </a:p>
        </p:txBody>
      </p:sp>
      <p:sp>
        <p:nvSpPr>
          <p:cNvPr id="8" name="Pladsholder til slidenummer 7" hidden="1">
            <a:extLst>
              <a:ext uri="{FF2B5EF4-FFF2-40B4-BE49-F238E27FC236}">
                <a16:creationId xmlns:a16="http://schemas.microsoft.com/office/drawing/2014/main" id="{CA2ED41E-6F46-1C44-64C6-CACF5EAEED3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da-DK" smtClean="0"/>
              <a:pPr>
                <a:spcAft>
                  <a:spcPts val="600"/>
                </a:spcAft>
              </a:pPr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237802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10847BAC-6BA5-8F3B-28A5-9D7741B78C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Lidt om tennis</a:t>
            </a:r>
          </a:p>
        </p:txBody>
      </p:sp>
      <p:sp>
        <p:nvSpPr>
          <p:cNvPr id="6" name="Pladsholder til dato 5">
            <a:extLst>
              <a:ext uri="{FF2B5EF4-FFF2-40B4-BE49-F238E27FC236}">
                <a16:creationId xmlns:a16="http://schemas.microsoft.com/office/drawing/2014/main" id="{25CE52BA-D600-F275-3275-39A13CBEC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86A5A-510F-487E-9D30-AA5966302308}" type="datetime2">
              <a:rPr lang="da-DK" smtClean="0"/>
              <a:t>21. november 2025</a:t>
            </a:fld>
            <a:endParaRPr lang="da-DK" dirty="0"/>
          </a:p>
        </p:txBody>
      </p:sp>
      <p:sp>
        <p:nvSpPr>
          <p:cNvPr id="7" name="Pladsholder til sidefod 6">
            <a:extLst>
              <a:ext uri="{FF2B5EF4-FFF2-40B4-BE49-F238E27FC236}">
                <a16:creationId xmlns:a16="http://schemas.microsoft.com/office/drawing/2014/main" id="{15A3A0EF-200C-D9E6-DF58-38E1B14D5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8EEB4546-D996-96B3-1172-B7AE29347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25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154651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ladsholder til billede 14" descr="Et billede, der indeholder linje/række, Rektangel, tennis&#10;&#10;Automatisk genereret beskrivelse">
            <a:extLst>
              <a:ext uri="{FF2B5EF4-FFF2-40B4-BE49-F238E27FC236}">
                <a16:creationId xmlns:a16="http://schemas.microsoft.com/office/drawing/2014/main" id="{3B77E347-6B52-5CF9-637A-D1E4CE09C88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8" b="15468"/>
          <a:stretch/>
        </p:blipFill>
        <p:spPr>
          <a:xfrm>
            <a:off x="120650" y="408664"/>
            <a:ext cx="11853177" cy="6040674"/>
          </a:xfrm>
          <a:noFill/>
        </p:spPr>
      </p:pic>
      <p:sp>
        <p:nvSpPr>
          <p:cNvPr id="6" name="Pladsholder til dato 5">
            <a:extLst>
              <a:ext uri="{FF2B5EF4-FFF2-40B4-BE49-F238E27FC236}">
                <a16:creationId xmlns:a16="http://schemas.microsoft.com/office/drawing/2014/main" id="{B04790CC-0362-0520-B0BB-C4E2210C72F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CCC86A5A-510F-487E-9D30-AA5966302308}" type="datetime2">
              <a:rPr lang="da-DK" smtClean="0"/>
              <a:pPr>
                <a:spcAft>
                  <a:spcPts val="600"/>
                </a:spcAft>
              </a:pPr>
              <a:t>21. november 2025</a:t>
            </a:fld>
            <a:endParaRPr lang="da-DK"/>
          </a:p>
        </p:txBody>
      </p:sp>
      <p:sp>
        <p:nvSpPr>
          <p:cNvPr id="8" name="Pladsholder til slidenummer 7" hidden="1">
            <a:extLst>
              <a:ext uri="{FF2B5EF4-FFF2-40B4-BE49-F238E27FC236}">
                <a16:creationId xmlns:a16="http://schemas.microsoft.com/office/drawing/2014/main" id="{A3768567-E90F-3144-6DC4-09505EFEC13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da-DK" smtClean="0"/>
              <a:pPr>
                <a:spcAft>
                  <a:spcPts val="600"/>
                </a:spcAft>
              </a:pPr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70442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indhold 10">
            <a:extLst>
              <a:ext uri="{FF2B5EF4-FFF2-40B4-BE49-F238E27FC236}">
                <a16:creationId xmlns:a16="http://schemas.microsoft.com/office/drawing/2014/main" id="{DDFD42E3-3FE5-5F23-C796-9D8263D4A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b="1" dirty="0">
                <a:solidFill>
                  <a:schemeClr val="tx1"/>
                </a:solidFill>
              </a:rPr>
              <a:t>ARGUMENTATIONSTENNIS</a:t>
            </a:r>
            <a:r>
              <a:rPr lang="da-DK" b="1" dirty="0">
                <a:solidFill>
                  <a:srgbClr val="00B0F0"/>
                </a:solidFill>
              </a:rPr>
              <a:t>: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Du kan ikke vinde. Hvis du taber har du tabt – hvis du vinder så har du også tabt og sat din relation på spil.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12" name="Pladsholder til indhold 11">
            <a:extLst>
              <a:ext uri="{FF2B5EF4-FFF2-40B4-BE49-F238E27FC236}">
                <a16:creationId xmlns:a16="http://schemas.microsoft.com/office/drawing/2014/main" id="{0F0513D6-4DD3-2097-5B30-FCD2D13D73C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b="1" dirty="0">
                <a:solidFill>
                  <a:schemeClr val="tx1"/>
                </a:solidFill>
              </a:rPr>
              <a:t>KOLLABORATIV TENNIS: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Lad os, i stedet for at argumentere blindt, spørge nysgerrigt ind til hvad den anden ser, eller gå over på den anden side af nettet. </a:t>
            </a:r>
          </a:p>
          <a:p>
            <a:endParaRPr lang="da-DK" dirty="0"/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5BB01F25-12A5-2877-D1FA-C4A4B787009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CC86A5A-510F-487E-9D30-AA5966302308}" type="datetime2">
              <a:rPr lang="da-DK" smtClean="0"/>
              <a:t>21. november 2025</a:t>
            </a:fld>
            <a:endParaRPr lang="da-DK" dirty="0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47EC255C-0B9E-1BEB-4A08-5CBFBBDD1A6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766C112B-FEB5-16DA-AF49-75A57F60A61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27</a:t>
            </a:fld>
            <a:endParaRPr lang="da-DK" dirty="0"/>
          </a:p>
        </p:txBody>
      </p:sp>
      <p:pic>
        <p:nvPicPr>
          <p:cNvPr id="15" name="Pladsholder til billede 14" descr="Et billede, der indeholder tennis, ketsjer, bold, atletik&#10;&#10;Automatisk genereret beskrivelse">
            <a:extLst>
              <a:ext uri="{FF2B5EF4-FFF2-40B4-BE49-F238E27FC236}">
                <a16:creationId xmlns:a16="http://schemas.microsoft.com/office/drawing/2014/main" id="{F7690177-C084-2F50-FD1F-7C68C9A7263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" r="3972"/>
          <a:stretch/>
        </p:blipFill>
        <p:spPr>
          <a:xfrm>
            <a:off x="479425" y="1803400"/>
            <a:ext cx="5495925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431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8379ECAF-7D29-4F83-A706-04F346385996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C671C78-19FE-4407-B403-3BDCB8929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C4204-03AC-42CF-9591-51E7C7F6DED4}" type="datetime2">
              <a:rPr lang="da-DK" noProof="0" smtClean="0"/>
              <a:t>21. november 2025</a:t>
            </a:fld>
            <a:endParaRPr lang="da-DK" noProof="0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D91D736-D557-4ADB-B762-BCD99763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/>
              <a:t>HK præsentation</a:t>
            </a:r>
            <a:endParaRPr lang="da-DK" noProof="0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D03BDF0-17D6-4394-A972-6279F11B2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74EC-B1F4-4ED0-BDA3-9FE41FAAB2E1}" type="slidenum">
              <a:rPr lang="da-DK" noProof="0" smtClean="0"/>
              <a:t>28</a:t>
            </a:fld>
            <a:endParaRPr lang="da-DK" noProof="0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630BFBF-EC40-46A8-A086-FA9159C531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10 principper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E6C6204F-1F5C-4331-A436-2D617849BD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37924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236BFB-8B11-4DCF-8448-73917FDA8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9" name="Pladsholder til indhold 8">
            <a:extLst>
              <a:ext uri="{FF2B5EF4-FFF2-40B4-BE49-F238E27FC236}">
                <a16:creationId xmlns:a16="http://schemas.microsoft.com/office/drawing/2014/main" id="{6597B3D8-60C1-4EA3-87C7-E1C6BE4B97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143" y="369117"/>
            <a:ext cx="5394121" cy="6057084"/>
          </a:xfrm>
        </p:spPr>
      </p:pic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0E7AEAC4-FC40-4BAA-BBEF-2D2BD6A6C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49DA6-98AF-4563-A315-5A6EE0BB88F2}" type="datetime2">
              <a:rPr lang="da-DK" noProof="0" smtClean="0"/>
              <a:t>21. november 2025</a:t>
            </a:fld>
            <a:endParaRPr lang="da-DK" noProof="0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90EF0CD-629A-44CC-8DC8-C83F1F5FB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/>
              <a:t>HK præsentation</a:t>
            </a:r>
            <a:endParaRPr lang="da-DK" noProof="0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37B8265-0443-465F-AF4D-3D634DDD5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74EC-B1F4-4ED0-BDA3-9FE41FAAB2E1}" type="slidenum">
              <a:rPr lang="da-DK" noProof="0" smtClean="0"/>
              <a:pPr/>
              <a:t>29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66018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A9BD1A3A-0781-4B35-8D53-84D9288C977F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7E458CB-4F9D-43FD-A0F2-CBC6A4007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C4204-03AC-42CF-9591-51E7C7F6DED4}" type="datetime2">
              <a:rPr lang="da-DK" noProof="0" smtClean="0"/>
              <a:t>21. november 2025</a:t>
            </a:fld>
            <a:endParaRPr lang="da-DK" noProof="0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7D19B03-48C2-4861-9CB8-A67125568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/>
              <a:t>HK præsentation</a:t>
            </a:r>
            <a:endParaRPr lang="da-DK" noProof="0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A497C21-68FE-4E93-B731-3CBA6A38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74EC-B1F4-4ED0-BDA3-9FE41FAAB2E1}" type="slidenum">
              <a:rPr lang="da-DK" noProof="0" smtClean="0"/>
              <a:t>3</a:t>
            </a:fld>
            <a:endParaRPr lang="da-DK" noProof="0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40B74F64-7E53-4FB8-93EC-B09D00F030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Hvorfor organisere?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0E204A8F-7FA9-466C-994C-FA797AA186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3962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indhold 2">
            <a:extLst>
              <a:ext uri="{FF2B5EF4-FFF2-40B4-BE49-F238E27FC236}">
                <a16:creationId xmlns:a16="http://schemas.microsoft.com/office/drawing/2014/main" id="{56C59DA9-D4D4-5FF9-53FE-54F698D4BA2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/>
        </p:blipFill>
        <p:spPr>
          <a:xfrm>
            <a:off x="3089931" y="1803600"/>
            <a:ext cx="6009738" cy="3981451"/>
          </a:xfrm>
          <a:noFill/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323209C1-2B2F-47BF-A036-303A0100C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00" y="655200"/>
            <a:ext cx="11232000" cy="1145192"/>
          </a:xfrm>
        </p:spPr>
        <p:txBody>
          <a:bodyPr anchor="t">
            <a:normAutofit/>
          </a:bodyPr>
          <a:lstStyle/>
          <a:p>
            <a:r>
              <a:rPr lang="en-GB" dirty="0" err="1"/>
              <a:t>Vil</a:t>
            </a:r>
            <a:r>
              <a:rPr lang="en-GB" dirty="0"/>
              <a:t> du vide mere? </a:t>
            </a:r>
            <a:r>
              <a:rPr lang="en-GB" dirty="0" err="1"/>
              <a:t>Lyt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“</a:t>
            </a:r>
            <a:r>
              <a:rPr lang="en-GB" dirty="0" err="1"/>
              <a:t>Fællesskab</a:t>
            </a:r>
            <a:r>
              <a:rPr lang="en-GB" dirty="0"/>
              <a:t> og </a:t>
            </a:r>
            <a:r>
              <a:rPr lang="en-GB" dirty="0" err="1"/>
              <a:t>forandring</a:t>
            </a:r>
            <a:r>
              <a:rPr lang="en-GB" dirty="0"/>
              <a:t>” </a:t>
            </a:r>
            <a:r>
              <a:rPr lang="en-GB" dirty="0" err="1"/>
              <a:t>på</a:t>
            </a:r>
            <a:r>
              <a:rPr lang="en-GB" dirty="0"/>
              <a:t> e-</a:t>
            </a:r>
            <a:r>
              <a:rPr lang="en-GB" dirty="0" err="1"/>
              <a:t>reolen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læs</a:t>
            </a:r>
            <a:r>
              <a:rPr lang="en-GB"/>
              <a:t> den </a:t>
            </a:r>
            <a:endParaRPr lang="en-GB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405A32C-DEC9-99F6-3B49-B6A0049048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435100" y="6212640"/>
            <a:ext cx="4538663" cy="180000"/>
          </a:xfrm>
        </p:spPr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83AA6-20A5-4882-9474-35A43634842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477837" y="6212640"/>
            <a:ext cx="714375" cy="180000"/>
          </a:xfrm>
        </p:spPr>
        <p:txBody>
          <a:bodyPr anchor="b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4C8C45C-947F-4981-8B3F-4F32E973C901}" type="slidenum">
              <a:rPr kumimoji="0" lang="da-DK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da-DK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90C9E-AD21-4469-A3FD-6E3BAE6012A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940DD63-6BCA-4AFF-9137-91B8CB7F3D5B}" type="datetime2">
              <a:rPr kumimoji="0" lang="da-DK" sz="8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Manrope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21. november 2025</a:t>
            </a:fld>
            <a:endParaRPr kumimoji="0" lang="da-DK" sz="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589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04834585-6BCB-8A7E-A88F-D02A1D0F9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Organisering er magt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45E26F98-63B6-C9B5-EF42-9B4F329FB1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Antal + engagement = Styrke</a:t>
            </a:r>
          </a:p>
        </p:txBody>
      </p:sp>
      <p:pic>
        <p:nvPicPr>
          <p:cNvPr id="10" name="Pladsholder til billede 9" descr="Et billede, der indeholder tegneserie, kunst&#10;&#10;Automatisk genereret beskrivelse med mellem tillid">
            <a:extLst>
              <a:ext uri="{FF2B5EF4-FFF2-40B4-BE49-F238E27FC236}">
                <a16:creationId xmlns:a16="http://schemas.microsoft.com/office/drawing/2014/main" id="{03221AED-E2DB-8D67-0A32-5616FD6CAF0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" b="1671"/>
          <a:stretch>
            <a:fillRect/>
          </a:stretch>
        </p:blipFill>
        <p:spPr/>
      </p:pic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503153AD-0A7F-AF55-356C-9FFD22BCB4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4</a:t>
            </a:fld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F36ABEFF-2E08-BDC4-AFD9-539A0259ED3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F3D9A31-73B8-4AB2-A2BE-A959E2D0BDEC}" type="datetime2">
              <a:rPr lang="da-DK" smtClean="0"/>
              <a:pPr/>
              <a:t>21. november 2025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0DC9DEF-4007-52B5-8330-0BA152987FC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30689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436F3AD5-388B-F974-8016-D0EFB7865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00" y="655200"/>
            <a:ext cx="11232000" cy="1145192"/>
          </a:xfrm>
        </p:spPr>
        <p:txBody>
          <a:bodyPr anchor="t">
            <a:normAutofit/>
          </a:bodyPr>
          <a:lstStyle/>
          <a:p>
            <a:r>
              <a:rPr lang="da-DK" dirty="0"/>
              <a:t>HK Privat – udvikling i medlemstal 2011-2025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D2B35CB7-5BD3-748A-6415-E4F7EAE4B4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6350" y="1801814"/>
            <a:ext cx="7476900" cy="3981449"/>
          </a:xfrm>
          <a:noFill/>
        </p:spPr>
      </p:pic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82BB8233-350A-DA27-6878-F4DA1B6B4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5100" y="6212640"/>
            <a:ext cx="4538663" cy="180000"/>
          </a:xfrm>
        </p:spPr>
        <p:txBody>
          <a:bodyPr/>
          <a:lstStyle/>
          <a:p>
            <a:endParaRPr lang="da-DK"/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B8608D05-EEDE-FD26-A258-FF20DB8C3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7837" y="6212640"/>
            <a:ext cx="714375" cy="180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4C8C45C-947F-4981-8B3F-4F32E973C901}" type="slidenum">
              <a:rPr lang="da-DK" smtClean="0"/>
              <a:pPr>
                <a:spcAft>
                  <a:spcPts val="600"/>
                </a:spcAft>
              </a:pPr>
              <a:t>5</a:t>
            </a:fld>
            <a:endParaRPr lang="da-DK"/>
          </a:p>
        </p:txBody>
      </p:sp>
      <p:sp>
        <p:nvSpPr>
          <p:cNvPr id="6" name="Pladsholder til dato 5">
            <a:extLst>
              <a:ext uri="{FF2B5EF4-FFF2-40B4-BE49-F238E27FC236}">
                <a16:creationId xmlns:a16="http://schemas.microsoft.com/office/drawing/2014/main" id="{7E76644C-ECD1-BF46-747F-F2ED91CE0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CCC86A5A-510F-487E-9D30-AA5966302308}" type="datetime2">
              <a:rPr lang="da-DK" smtClean="0"/>
              <a:pPr>
                <a:spcAft>
                  <a:spcPts val="600"/>
                </a:spcAft>
              </a:pPr>
              <a:t>21. november 2025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64069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CFF75DB5-0F32-4FF1-A904-F6D746D7124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428617" y="431998"/>
            <a:ext cx="9720001" cy="5993999"/>
          </a:xfrm>
        </p:spPr>
        <p:txBody>
          <a:bodyPr/>
          <a:lstStyle/>
          <a:p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701E7F8-AB2D-429D-8FC9-EED882B8F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C4204-03AC-42CF-9591-51E7C7F6DED4}" type="datetime2">
              <a:rPr lang="da-DK" noProof="0" smtClean="0"/>
              <a:t>21. november 2025</a:t>
            </a:fld>
            <a:endParaRPr lang="da-DK" noProof="0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DD8775E-7186-447F-87D4-5786F3542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/>
              <a:t>HK præsentation</a:t>
            </a:r>
            <a:endParaRPr lang="da-DK" noProof="0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0E4B87F-6DFE-44E2-BD65-98F59518D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74EC-B1F4-4ED0-BDA3-9FE41FAAB2E1}" type="slidenum">
              <a:rPr lang="da-DK" noProof="0" smtClean="0"/>
              <a:t>6</a:t>
            </a:fld>
            <a:endParaRPr lang="da-DK" noProof="0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18CCC08C-090B-4BE8-AE28-D944BC903F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Adfærd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07D42D99-67F2-4E48-9E62-F856B69921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3963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Grundlaget for adfærdsdesign ligger i hjernens 2 systemer</a:t>
            </a:r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A3B980A7-6EA1-4DCA-A295-0BD9D3D085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31" y="2452196"/>
            <a:ext cx="5791200" cy="3200400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C7883-791D-48D4-9185-76D2E0A3621C}" type="datetime2">
              <a:rPr lang="da-DK" smtClean="0"/>
              <a:t>21. november 2025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HK præsentation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74EC-B1F4-4ED0-BDA3-9FE41FAAB2E1}" type="slidenum">
              <a:rPr lang="da-DK" smtClean="0"/>
              <a:pPr/>
              <a:t>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8623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75B3BF-55D8-4361-8779-02C649C89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Hjernens 2 systemer</a:t>
            </a:r>
          </a:p>
        </p:txBody>
      </p:sp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20139EAE-AC36-49F5-96CC-749305E808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1709685"/>
            <a:ext cx="9720263" cy="4591154"/>
          </a:xfrm>
        </p:spPr>
      </p:pic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76AB2F3-D541-4DC9-B491-5F3B713EE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C4204-03AC-42CF-9591-51E7C7F6DED4}" type="datetime2">
              <a:rPr lang="da-DK" noProof="0" smtClean="0"/>
              <a:t>21. november 2025</a:t>
            </a:fld>
            <a:endParaRPr lang="da-DK" noProof="0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E0CF6E4-01C7-4778-92A4-96E3DC2BE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/>
              <a:t>HK præsentation</a:t>
            </a:r>
            <a:endParaRPr lang="da-DK" noProof="0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C6B62AD-FCCB-4A2F-83D7-2F38C8D4F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74EC-B1F4-4ED0-BDA3-9FE41FAAB2E1}" type="slidenum">
              <a:rPr lang="da-DK" noProof="0" smtClean="0"/>
              <a:t>8</a:t>
            </a:fld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38487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A9BD1A3A-0781-4B35-8D53-84D9288C977F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7E458CB-4F9D-43FD-A0F2-CBC6A4007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C4204-03AC-42CF-9591-51E7C7F6DED4}" type="datetime2">
              <a:rPr lang="da-DK" noProof="0" smtClean="0"/>
              <a:t>21. november 2025</a:t>
            </a:fld>
            <a:endParaRPr lang="da-DK" noProof="0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7D19B03-48C2-4861-9CB8-A67125568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/>
              <a:t>HK præsentation</a:t>
            </a:r>
            <a:endParaRPr lang="da-DK" noProof="0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A497C21-68FE-4E93-B731-3CBA6A38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D74EC-B1F4-4ED0-BDA3-9FE41FAAB2E1}" type="slidenum">
              <a:rPr lang="da-DK" noProof="0" smtClean="0"/>
              <a:t>9</a:t>
            </a:fld>
            <a:endParaRPr lang="da-DK" noProof="0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40B74F64-7E53-4FB8-93EC-B09D00F030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Mennesker er flokdyr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0E204A8F-7FA9-466C-994C-FA797AA186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7163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lank">
  <a:themeElements>
    <a:clrScheme name="HK">
      <a:dk1>
        <a:srgbClr val="141E2D"/>
      </a:dk1>
      <a:lt1>
        <a:srgbClr val="F0F0EB"/>
      </a:lt1>
      <a:dk2>
        <a:srgbClr val="5F5F5A"/>
      </a:dk2>
      <a:lt2>
        <a:srgbClr val="FFFFFF"/>
      </a:lt2>
      <a:accent1>
        <a:srgbClr val="141E2D"/>
      </a:accent1>
      <a:accent2>
        <a:srgbClr val="1EAAD7"/>
      </a:accent2>
      <a:accent3>
        <a:srgbClr val="A5A5A0"/>
      </a:accent3>
      <a:accent4>
        <a:srgbClr val="F59655"/>
      </a:accent4>
      <a:accent5>
        <a:srgbClr val="50B9AF"/>
      </a:accent5>
      <a:accent6>
        <a:srgbClr val="8C2D37"/>
      </a:accent6>
      <a:hlink>
        <a:srgbClr val="141E2D"/>
      </a:hlink>
      <a:folHlink>
        <a:srgbClr val="8C2D37"/>
      </a:folHlink>
    </a:clrScheme>
    <a:fontScheme name="HK">
      <a:majorFont>
        <a:latin typeface="Manrope"/>
        <a:ea typeface=""/>
        <a:cs typeface=""/>
      </a:majorFont>
      <a:minorFont>
        <a:latin typeface="Manro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lnSpc>
            <a:spcPct val="102000"/>
          </a:lnSpc>
          <a:defRPr sz="2200" noProof="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102000"/>
          </a:lnSpc>
          <a:defRPr sz="22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54E9EA2F-F87B-E940-A8A9-2F801A345345}" vid="{901AE161-2D0E-1E48-9BBA-36FC0DFA96A5}"/>
    </a:ext>
  </a:extLst>
</a:theme>
</file>

<file path=ppt/theme/theme2.xml><?xml version="1.0" encoding="utf-8"?>
<a:theme xmlns:a="http://schemas.openxmlformats.org/drawingml/2006/main" name="Office-tema">
  <a:themeElements>
    <a:clrScheme name="HK">
      <a:dk1>
        <a:srgbClr val="141E2D"/>
      </a:dk1>
      <a:lt1>
        <a:srgbClr val="F0F0EB"/>
      </a:lt1>
      <a:dk2>
        <a:srgbClr val="5F5F5A"/>
      </a:dk2>
      <a:lt2>
        <a:srgbClr val="FFFFFF"/>
      </a:lt2>
      <a:accent1>
        <a:srgbClr val="141E2D"/>
      </a:accent1>
      <a:accent2>
        <a:srgbClr val="1EAAD7"/>
      </a:accent2>
      <a:accent3>
        <a:srgbClr val="A5A5A0"/>
      </a:accent3>
      <a:accent4>
        <a:srgbClr val="F59655"/>
      </a:accent4>
      <a:accent5>
        <a:srgbClr val="50B9AF"/>
      </a:accent5>
      <a:accent6>
        <a:srgbClr val="8C2D37"/>
      </a:accent6>
      <a:hlink>
        <a:srgbClr val="141E2D"/>
      </a:hlink>
      <a:folHlink>
        <a:srgbClr val="8C2D37"/>
      </a:folHlink>
    </a:clrScheme>
    <a:fontScheme name="HK">
      <a:majorFont>
        <a:latin typeface="Manrope"/>
        <a:ea typeface=""/>
        <a:cs typeface=""/>
      </a:majorFont>
      <a:minorFont>
        <a:latin typeface="Manrope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HK">
      <a:dk1>
        <a:srgbClr val="141E2D"/>
      </a:dk1>
      <a:lt1>
        <a:srgbClr val="F0F0EB"/>
      </a:lt1>
      <a:dk2>
        <a:srgbClr val="5F5F5A"/>
      </a:dk2>
      <a:lt2>
        <a:srgbClr val="FFFFFF"/>
      </a:lt2>
      <a:accent1>
        <a:srgbClr val="141E2D"/>
      </a:accent1>
      <a:accent2>
        <a:srgbClr val="1EAAD7"/>
      </a:accent2>
      <a:accent3>
        <a:srgbClr val="A5A5A0"/>
      </a:accent3>
      <a:accent4>
        <a:srgbClr val="F59655"/>
      </a:accent4>
      <a:accent5>
        <a:srgbClr val="50B9AF"/>
      </a:accent5>
      <a:accent6>
        <a:srgbClr val="8C2D37"/>
      </a:accent6>
      <a:hlink>
        <a:srgbClr val="141E2D"/>
      </a:hlink>
      <a:folHlink>
        <a:srgbClr val="8C2D37"/>
      </a:folHlink>
    </a:clrScheme>
    <a:fontScheme name="HK">
      <a:majorFont>
        <a:latin typeface="Manrope"/>
        <a:ea typeface=""/>
        <a:cs typeface=""/>
      </a:majorFont>
      <a:minorFont>
        <a:latin typeface="Manro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DocumentUpdated</Name>
    <Synchronization>Default</Synchronization>
    <Type>10002</Type>
    <SequenceNumber>100</SequenceNumber>
    <Assembly>HK.Portal, Version=1.0.0.0, Culture=neutral, PublicKeyToken=7af6969a4770b3b7</Assembly>
    <Class>HK.Portal.EventReceivers.ContentTypeEventReceiverFactory</Class>
    <Data/>
    <Filter/>
  </Receiver>
  <Receiver>
    <Name>DocumentDeleting</Name>
    <Synchronization>Default</Synchronization>
    <Type>3</Type>
    <SequenceNumber>100</SequenceNumber>
    <Assembly>HK.Portal, Version=1.0.0.0, Culture=neutral, PublicKeyToken=7af6969a4770b3b7</Assembly>
    <Class>HK.Portal.EventReceivers.ContentTypeEventReceiverFactory</Class>
    <Data/>
    <Filter/>
  </Receiver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mneord xmlns="571456cd-84f6-4f22-9a60-eb9f7a6eae0f"/>
    <_dlc_DocId xmlns="571456cd-84f6-4f22-9a60-eb9f7a6eae0f">WJ3V5HWKETF2-5864-28</_dlc_DocId>
    <_dlc_DocIdUrl xmlns="571456cd-84f6-4f22-9a60-eb9f7a6eae0f">
      <Url>http://hkintranet/vejledninger/Kommunikation/HK-Design/_layouts/15/DocIdRedir.aspx?ID=WJ3V5HWKETF2-5864-28</Url>
      <Description>WJ3V5HWKETF2-5864-28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35E4CAC34E8394184F2D965D3DB6985" ma:contentTypeVersion="0" ma:contentTypeDescription="Opret et nyt dokument." ma:contentTypeScope="" ma:versionID="df41f8e099729b035a433139082cfc66">
  <xsd:schema xmlns:xsd="http://www.w3.org/2001/XMLSchema" xmlns:xs="http://www.w3.org/2001/XMLSchema" xmlns:p="http://schemas.microsoft.com/office/2006/metadata/properties" xmlns:ns2="571456cd-84f6-4f22-9a60-eb9f7a6eae0f" targetNamespace="http://schemas.microsoft.com/office/2006/metadata/properties" ma:root="true" ma:fieldsID="46820801519c4d1048527ea6f933a247" ns2:_="">
    <xsd:import namespace="571456cd-84f6-4f22-9a60-eb9f7a6eae0f"/>
    <xsd:element name="properties">
      <xsd:complexType>
        <xsd:sequence>
          <xsd:element name="documentManagement">
            <xsd:complexType>
              <xsd:all>
                <xsd:element ref="ns2:Emneord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1456cd-84f6-4f22-9a60-eb9f7a6eae0f" elementFormDefault="qualified">
    <xsd:import namespace="http://schemas.microsoft.com/office/2006/documentManagement/types"/>
    <xsd:import namespace="http://schemas.microsoft.com/office/infopath/2007/PartnerControls"/>
    <xsd:element name="Emneord" ma:index="8" nillable="true" ma:displayName="Emneord" ma:list="{52296EEE-C0D2-4F38-9663-CF20C4F148B3}" ma:internalName="Emneord" ma:showField="Title" ma:web="0d5b8765-014a-41e9-878e-a0ecd7f273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9" nillable="true" ma:displayName="Værdi for dokument-id" ma:description="Værdien af det dokument-id, der er tildelt dette element." ma:internalName="_dlc_DocId" ma:readOnly="true">
      <xsd:simpleType>
        <xsd:restriction base="dms:Text"/>
      </xsd:simpleType>
    </xsd:element>
    <xsd:element name="_dlc_DocIdUrl" ma:index="10" nillable="true" ma:displayName="Dokument-id" ma:description="Permanent link til dette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08D3D03-FD1A-4F0B-9871-B14575AD39D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41C8B5B-A625-426C-B69F-69E14962F724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BFEAC921-93C1-4E73-A24B-BCFC226EFEB2}">
  <ds:schemaRefs>
    <ds:schemaRef ds:uri="http://purl.org/dc/terms/"/>
    <ds:schemaRef ds:uri="http://purl.org/dc/dcmitype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571456cd-84f6-4f22-9a60-eb9f7a6eae0f"/>
    <ds:schemaRef ds:uri="http://schemas.microsoft.com/office/2006/metadata/properties"/>
    <ds:schemaRef ds:uri="http://purl.org/dc/elements/1.1/"/>
  </ds:schemaRefs>
</ds:datastoreItem>
</file>

<file path=customXml/itemProps4.xml><?xml version="1.0" encoding="utf-8"?>
<ds:datastoreItem xmlns:ds="http://schemas.openxmlformats.org/officeDocument/2006/customXml" ds:itemID="{C3C7F8B5-77CD-4BDB-9B6C-D8E4CBCA4F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1456cd-84f6-4f22-9a60-eb9f7a6eae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HK skabelon widescreen 2022</Template>
  <TotalTime>180</TotalTime>
  <Words>586</Words>
  <Application>Microsoft Office PowerPoint</Application>
  <PresentationFormat>Widescreen</PresentationFormat>
  <Paragraphs>158</Paragraphs>
  <Slides>30</Slides>
  <Notes>4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30</vt:i4>
      </vt:variant>
    </vt:vector>
  </HeadingPairs>
  <TitlesOfParts>
    <vt:vector size="33" baseType="lpstr">
      <vt:lpstr>Manrope</vt:lpstr>
      <vt:lpstr>Arial</vt:lpstr>
      <vt:lpstr>Blank</vt:lpstr>
      <vt:lpstr>Organisering Hvad er det? Og hvorfor kan det være så svært? </vt:lpstr>
      <vt:lpstr>PowerPoint-præsentation</vt:lpstr>
      <vt:lpstr>Hvorfor organisere?</vt:lpstr>
      <vt:lpstr>Organisering er magt</vt:lpstr>
      <vt:lpstr>HK Privat – udvikling i medlemstal 2011-2025</vt:lpstr>
      <vt:lpstr>Adfærd</vt:lpstr>
      <vt:lpstr>Grundlaget for adfærdsdesign ligger i hjernens 2 systemer</vt:lpstr>
      <vt:lpstr>Hjernens 2 systemer</vt:lpstr>
      <vt:lpstr>Mennesker er flokdyr</vt:lpstr>
      <vt:lpstr>The asch experiment </vt:lpstr>
      <vt:lpstr>Skab flokimmunitet</vt:lpstr>
      <vt:lpstr>Involvér folk</vt:lpstr>
      <vt:lpstr>Ikea-effekten</vt:lpstr>
      <vt:lpstr>Ikea-effekten</vt:lpstr>
      <vt:lpstr>Gør handlingerne lette og konkrete</vt:lpstr>
      <vt:lpstr>Lette metoder til involvering og indmeldelse?</vt:lpstr>
      <vt:lpstr>Organisér både i dybden og bredden</vt:lpstr>
      <vt:lpstr>Organisering i dybden og i bredden</vt:lpstr>
      <vt:lpstr>Organisatoren, mobilisatoren og den ensomme ulv</vt:lpstr>
      <vt:lpstr>Arbejd med relationer</vt:lpstr>
      <vt:lpstr>Relationskrogen</vt:lpstr>
      <vt:lpstr>Den sagsbaserede relation</vt:lpstr>
      <vt:lpstr>Den dybe relation</vt:lpstr>
      <vt:lpstr>De 3 P’er</vt:lpstr>
      <vt:lpstr>Lidt om tennis</vt:lpstr>
      <vt:lpstr>PowerPoint-præsentation</vt:lpstr>
      <vt:lpstr>PowerPoint-præsentation</vt:lpstr>
      <vt:lpstr>10 principper</vt:lpstr>
      <vt:lpstr>PowerPoint-præsentation</vt:lpstr>
      <vt:lpstr>Vil du vide mere? Lyt til “Fællesskab og forandring” på e-reolen eller læs den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Esben Noel Hjort</dc:creator>
  <cp:lastModifiedBy>Esben Noel Hjort</cp:lastModifiedBy>
  <cp:revision>5</cp:revision>
  <dcterms:created xsi:type="dcterms:W3CDTF">2022-05-24T10:10:28Z</dcterms:created>
  <dcterms:modified xsi:type="dcterms:W3CDTF">2025-11-21T08:18:20Z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www.omnidocs.com</vt:lpwstr>
  </property>
  <property fmtid="{D5CDD505-2E9C-101B-9397-08002B2CF9AE}" pid="3" name="ContentTypeId">
    <vt:lpwstr>0x010100F35E4CAC34E8394184F2D965D3DB6985</vt:lpwstr>
  </property>
  <property fmtid="{D5CDD505-2E9C-101B-9397-08002B2CF9AE}" pid="4" name="_dlc_DocIdItemGuid">
    <vt:lpwstr>7a28dbbc-f740-46d5-8761-0a2a067856c4</vt:lpwstr>
  </property>
</Properties>
</file>