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6" r:id="rId2"/>
    <p:sldId id="339" r:id="rId3"/>
    <p:sldId id="342" r:id="rId4"/>
    <p:sldId id="341" r:id="rId5"/>
    <p:sldId id="344" r:id="rId6"/>
    <p:sldId id="355" r:id="rId7"/>
    <p:sldId id="363" r:id="rId8"/>
    <p:sldId id="343" r:id="rId9"/>
    <p:sldId id="357" r:id="rId10"/>
    <p:sldId id="356" r:id="rId11"/>
    <p:sldId id="351" r:id="rId12"/>
    <p:sldId id="354" r:id="rId13"/>
    <p:sldId id="348" r:id="rId14"/>
    <p:sldId id="360" r:id="rId15"/>
    <p:sldId id="350" r:id="rId16"/>
    <p:sldId id="358" r:id="rId17"/>
    <p:sldId id="359" r:id="rId18"/>
    <p:sldId id="362" r:id="rId19"/>
    <p:sldId id="361" r:id="rId20"/>
    <p:sldId id="349" r:id="rId21"/>
    <p:sldId id="340" r:id="rId22"/>
    <p:sldId id="353" r:id="rId23"/>
    <p:sldId id="352" r:id="rId24"/>
    <p:sldId id="346"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4556D-1BE9-484D-A784-B68F8F3A955A}" v="52" dt="2024-04-03T10:53:42.79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71"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6F6EB-99AA-4BBB-944D-84BE6309DE17}"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7085A00-7F9B-41FE-BF72-44444226B13E}">
      <dgm:prSet/>
      <dgm:spPr/>
      <dgm:t>
        <a:bodyPr/>
        <a:lstStyle/>
        <a:p>
          <a:r>
            <a:rPr lang="da-DK"/>
            <a:t>Hvilke regler gælder?</a:t>
          </a:r>
          <a:endParaRPr lang="en-US"/>
        </a:p>
      </dgm:t>
    </dgm:pt>
    <dgm:pt modelId="{1BBE1C7E-C50D-4D3A-9975-6BE0FD5AC8E8}" type="parTrans" cxnId="{C59D761F-CD10-421E-8673-EFF594E1FCBD}">
      <dgm:prSet/>
      <dgm:spPr/>
      <dgm:t>
        <a:bodyPr/>
        <a:lstStyle/>
        <a:p>
          <a:endParaRPr lang="en-US"/>
        </a:p>
      </dgm:t>
    </dgm:pt>
    <dgm:pt modelId="{1D61B609-BDE4-4D81-A91C-3E97A71B836E}" type="sibTrans" cxnId="{C59D761F-CD10-421E-8673-EFF594E1FCBD}">
      <dgm:prSet/>
      <dgm:spPr/>
      <dgm:t>
        <a:bodyPr/>
        <a:lstStyle/>
        <a:p>
          <a:endParaRPr lang="en-US"/>
        </a:p>
      </dgm:t>
    </dgm:pt>
    <dgm:pt modelId="{B2E310B8-317B-4E4B-B9AA-7EC2E7A02145}">
      <dgm:prSet/>
      <dgm:spPr/>
      <dgm:t>
        <a:bodyPr/>
        <a:lstStyle/>
        <a:p>
          <a:r>
            <a:rPr lang="da-DK"/>
            <a:t>Gode råd til indretning af hjemmearbejdspladsen</a:t>
          </a:r>
          <a:endParaRPr lang="en-US"/>
        </a:p>
      </dgm:t>
    </dgm:pt>
    <dgm:pt modelId="{4BBF1734-3390-4C2B-9F59-8814C65FDF83}" type="parTrans" cxnId="{EA1C4B71-5B46-4456-86A1-74A4C04FF099}">
      <dgm:prSet/>
      <dgm:spPr/>
      <dgm:t>
        <a:bodyPr/>
        <a:lstStyle/>
        <a:p>
          <a:endParaRPr lang="en-US"/>
        </a:p>
      </dgm:t>
    </dgm:pt>
    <dgm:pt modelId="{8D90ACBC-C1D2-4BA1-B3DE-6F1055557F9D}" type="sibTrans" cxnId="{EA1C4B71-5B46-4456-86A1-74A4C04FF099}">
      <dgm:prSet/>
      <dgm:spPr/>
      <dgm:t>
        <a:bodyPr/>
        <a:lstStyle/>
        <a:p>
          <a:endParaRPr lang="en-US"/>
        </a:p>
      </dgm:t>
    </dgm:pt>
    <dgm:pt modelId="{E74EDA4B-A2C0-4777-9F8B-66013FB671FD}">
      <dgm:prSet/>
      <dgm:spPr/>
      <dgm:t>
        <a:bodyPr/>
        <a:lstStyle/>
        <a:p>
          <a:r>
            <a:rPr lang="da-DK"/>
            <a:t>Betydningen for det psykiske arbejdsmiljø</a:t>
          </a:r>
          <a:endParaRPr lang="en-US"/>
        </a:p>
      </dgm:t>
    </dgm:pt>
    <dgm:pt modelId="{4EB0CB9D-AAA3-4133-81EC-E306460A9617}" type="parTrans" cxnId="{A621BC46-392F-4460-B04D-A804BAFFE950}">
      <dgm:prSet/>
      <dgm:spPr/>
      <dgm:t>
        <a:bodyPr/>
        <a:lstStyle/>
        <a:p>
          <a:endParaRPr lang="en-US"/>
        </a:p>
      </dgm:t>
    </dgm:pt>
    <dgm:pt modelId="{4964E1D1-8EFF-4358-A379-5C83A0FBDFE5}" type="sibTrans" cxnId="{A621BC46-392F-4460-B04D-A804BAFFE950}">
      <dgm:prSet/>
      <dgm:spPr/>
      <dgm:t>
        <a:bodyPr/>
        <a:lstStyle/>
        <a:p>
          <a:endParaRPr lang="en-US"/>
        </a:p>
      </dgm:t>
    </dgm:pt>
    <dgm:pt modelId="{253CBB05-7CF3-40A3-BCA2-A7CE5A3907AE}">
      <dgm:prSet/>
      <dgm:spPr/>
      <dgm:t>
        <a:bodyPr/>
        <a:lstStyle/>
        <a:p>
          <a:r>
            <a:rPr lang="da-DK"/>
            <a:t>Hvad skal vi være OBS på i forbindelse med aftaler?</a:t>
          </a:r>
          <a:endParaRPr lang="en-US"/>
        </a:p>
      </dgm:t>
    </dgm:pt>
    <dgm:pt modelId="{521FC606-72D9-447D-949B-7BFF82941C32}" type="parTrans" cxnId="{95AF1BD8-AB77-4AF2-8CAF-A93EFA155EA8}">
      <dgm:prSet/>
      <dgm:spPr/>
      <dgm:t>
        <a:bodyPr/>
        <a:lstStyle/>
        <a:p>
          <a:endParaRPr lang="en-US"/>
        </a:p>
      </dgm:t>
    </dgm:pt>
    <dgm:pt modelId="{8E3980E7-D1BB-4502-B5FD-6D59D90674B1}" type="sibTrans" cxnId="{95AF1BD8-AB77-4AF2-8CAF-A93EFA155EA8}">
      <dgm:prSet/>
      <dgm:spPr/>
      <dgm:t>
        <a:bodyPr/>
        <a:lstStyle/>
        <a:p>
          <a:endParaRPr lang="en-US"/>
        </a:p>
      </dgm:t>
    </dgm:pt>
    <dgm:pt modelId="{53D33437-6D8A-4CBE-9406-2CED1D29085A}" type="pres">
      <dgm:prSet presAssocID="{E366F6EB-99AA-4BBB-944D-84BE6309DE17}" presName="outerComposite" presStyleCnt="0">
        <dgm:presLayoutVars>
          <dgm:chMax val="5"/>
          <dgm:dir/>
          <dgm:resizeHandles val="exact"/>
        </dgm:presLayoutVars>
      </dgm:prSet>
      <dgm:spPr/>
    </dgm:pt>
    <dgm:pt modelId="{FE8748CB-4924-4FAF-8DDF-35452D2A6637}" type="pres">
      <dgm:prSet presAssocID="{E366F6EB-99AA-4BBB-944D-84BE6309DE17}" presName="dummyMaxCanvas" presStyleCnt="0">
        <dgm:presLayoutVars/>
      </dgm:prSet>
      <dgm:spPr/>
    </dgm:pt>
    <dgm:pt modelId="{167B9AB8-F853-4BA5-ADF5-5FFDAB6DFC3C}" type="pres">
      <dgm:prSet presAssocID="{E366F6EB-99AA-4BBB-944D-84BE6309DE17}" presName="FourNodes_1" presStyleLbl="node1" presStyleIdx="0" presStyleCnt="4">
        <dgm:presLayoutVars>
          <dgm:bulletEnabled val="1"/>
        </dgm:presLayoutVars>
      </dgm:prSet>
      <dgm:spPr/>
    </dgm:pt>
    <dgm:pt modelId="{02930CE3-94D7-4858-9C6B-C5D199A88159}" type="pres">
      <dgm:prSet presAssocID="{E366F6EB-99AA-4BBB-944D-84BE6309DE17}" presName="FourNodes_2" presStyleLbl="node1" presStyleIdx="1" presStyleCnt="4">
        <dgm:presLayoutVars>
          <dgm:bulletEnabled val="1"/>
        </dgm:presLayoutVars>
      </dgm:prSet>
      <dgm:spPr/>
    </dgm:pt>
    <dgm:pt modelId="{9AA8A3BA-4B26-49B8-8B9C-D5512E0FC775}" type="pres">
      <dgm:prSet presAssocID="{E366F6EB-99AA-4BBB-944D-84BE6309DE17}" presName="FourNodes_3" presStyleLbl="node1" presStyleIdx="2" presStyleCnt="4">
        <dgm:presLayoutVars>
          <dgm:bulletEnabled val="1"/>
        </dgm:presLayoutVars>
      </dgm:prSet>
      <dgm:spPr/>
    </dgm:pt>
    <dgm:pt modelId="{527B6536-18F8-4395-8371-3D849F062020}" type="pres">
      <dgm:prSet presAssocID="{E366F6EB-99AA-4BBB-944D-84BE6309DE17}" presName="FourNodes_4" presStyleLbl="node1" presStyleIdx="3" presStyleCnt="4">
        <dgm:presLayoutVars>
          <dgm:bulletEnabled val="1"/>
        </dgm:presLayoutVars>
      </dgm:prSet>
      <dgm:spPr/>
    </dgm:pt>
    <dgm:pt modelId="{FD28DF05-4FB9-411C-B337-8E24ADB1DE17}" type="pres">
      <dgm:prSet presAssocID="{E366F6EB-99AA-4BBB-944D-84BE6309DE17}" presName="FourConn_1-2" presStyleLbl="fgAccFollowNode1" presStyleIdx="0" presStyleCnt="3">
        <dgm:presLayoutVars>
          <dgm:bulletEnabled val="1"/>
        </dgm:presLayoutVars>
      </dgm:prSet>
      <dgm:spPr/>
    </dgm:pt>
    <dgm:pt modelId="{AB1C2EC1-D9B4-4A8F-B193-36C13C2D1A64}" type="pres">
      <dgm:prSet presAssocID="{E366F6EB-99AA-4BBB-944D-84BE6309DE17}" presName="FourConn_2-3" presStyleLbl="fgAccFollowNode1" presStyleIdx="1" presStyleCnt="3">
        <dgm:presLayoutVars>
          <dgm:bulletEnabled val="1"/>
        </dgm:presLayoutVars>
      </dgm:prSet>
      <dgm:spPr/>
    </dgm:pt>
    <dgm:pt modelId="{524082F9-C67F-4895-BB6F-F364A74C8F05}" type="pres">
      <dgm:prSet presAssocID="{E366F6EB-99AA-4BBB-944D-84BE6309DE17}" presName="FourConn_3-4" presStyleLbl="fgAccFollowNode1" presStyleIdx="2" presStyleCnt="3">
        <dgm:presLayoutVars>
          <dgm:bulletEnabled val="1"/>
        </dgm:presLayoutVars>
      </dgm:prSet>
      <dgm:spPr/>
    </dgm:pt>
    <dgm:pt modelId="{AD8FB405-4778-44DB-A37A-423625B1BEDE}" type="pres">
      <dgm:prSet presAssocID="{E366F6EB-99AA-4BBB-944D-84BE6309DE17}" presName="FourNodes_1_text" presStyleLbl="node1" presStyleIdx="3" presStyleCnt="4">
        <dgm:presLayoutVars>
          <dgm:bulletEnabled val="1"/>
        </dgm:presLayoutVars>
      </dgm:prSet>
      <dgm:spPr/>
    </dgm:pt>
    <dgm:pt modelId="{8B1B2E18-3303-49F7-A5FA-EC261BA93CC7}" type="pres">
      <dgm:prSet presAssocID="{E366F6EB-99AA-4BBB-944D-84BE6309DE17}" presName="FourNodes_2_text" presStyleLbl="node1" presStyleIdx="3" presStyleCnt="4">
        <dgm:presLayoutVars>
          <dgm:bulletEnabled val="1"/>
        </dgm:presLayoutVars>
      </dgm:prSet>
      <dgm:spPr/>
    </dgm:pt>
    <dgm:pt modelId="{ADE717AA-7504-4ECD-B230-128CCBF30892}" type="pres">
      <dgm:prSet presAssocID="{E366F6EB-99AA-4BBB-944D-84BE6309DE17}" presName="FourNodes_3_text" presStyleLbl="node1" presStyleIdx="3" presStyleCnt="4">
        <dgm:presLayoutVars>
          <dgm:bulletEnabled val="1"/>
        </dgm:presLayoutVars>
      </dgm:prSet>
      <dgm:spPr/>
    </dgm:pt>
    <dgm:pt modelId="{3902028B-2FB6-4D50-A516-7C051022E94F}" type="pres">
      <dgm:prSet presAssocID="{E366F6EB-99AA-4BBB-944D-84BE6309DE17}" presName="FourNodes_4_text" presStyleLbl="node1" presStyleIdx="3" presStyleCnt="4">
        <dgm:presLayoutVars>
          <dgm:bulletEnabled val="1"/>
        </dgm:presLayoutVars>
      </dgm:prSet>
      <dgm:spPr/>
    </dgm:pt>
  </dgm:ptLst>
  <dgm:cxnLst>
    <dgm:cxn modelId="{2BC2ED1D-C6B8-43E3-9A73-EEBFDEDC3218}" type="presOf" srcId="{07085A00-7F9B-41FE-BF72-44444226B13E}" destId="{AD8FB405-4778-44DB-A37A-423625B1BEDE}" srcOrd="1" destOrd="0" presId="urn:microsoft.com/office/officeart/2005/8/layout/vProcess5"/>
    <dgm:cxn modelId="{9797EB1E-6C75-4BB7-92E6-8D6BFD4B87FC}" type="presOf" srcId="{B2E310B8-317B-4E4B-B9AA-7EC2E7A02145}" destId="{02930CE3-94D7-4858-9C6B-C5D199A88159}" srcOrd="0" destOrd="0" presId="urn:microsoft.com/office/officeart/2005/8/layout/vProcess5"/>
    <dgm:cxn modelId="{C59D761F-CD10-421E-8673-EFF594E1FCBD}" srcId="{E366F6EB-99AA-4BBB-944D-84BE6309DE17}" destId="{07085A00-7F9B-41FE-BF72-44444226B13E}" srcOrd="0" destOrd="0" parTransId="{1BBE1C7E-C50D-4D3A-9975-6BE0FD5AC8E8}" sibTransId="{1D61B609-BDE4-4D81-A91C-3E97A71B836E}"/>
    <dgm:cxn modelId="{07E10520-FAE6-4D99-A10B-F110E90C39A8}" type="presOf" srcId="{253CBB05-7CF3-40A3-BCA2-A7CE5A3907AE}" destId="{3902028B-2FB6-4D50-A516-7C051022E94F}" srcOrd="1" destOrd="0" presId="urn:microsoft.com/office/officeart/2005/8/layout/vProcess5"/>
    <dgm:cxn modelId="{62AA7025-1C1B-4666-B31C-FE66F1145B9A}" type="presOf" srcId="{8D90ACBC-C1D2-4BA1-B3DE-6F1055557F9D}" destId="{AB1C2EC1-D9B4-4A8F-B193-36C13C2D1A64}" srcOrd="0" destOrd="0" presId="urn:microsoft.com/office/officeart/2005/8/layout/vProcess5"/>
    <dgm:cxn modelId="{A621BC46-392F-4460-B04D-A804BAFFE950}" srcId="{E366F6EB-99AA-4BBB-944D-84BE6309DE17}" destId="{E74EDA4B-A2C0-4777-9F8B-66013FB671FD}" srcOrd="2" destOrd="0" parTransId="{4EB0CB9D-AAA3-4133-81EC-E306460A9617}" sibTransId="{4964E1D1-8EFF-4358-A379-5C83A0FBDFE5}"/>
    <dgm:cxn modelId="{EA1C4B71-5B46-4456-86A1-74A4C04FF099}" srcId="{E366F6EB-99AA-4BBB-944D-84BE6309DE17}" destId="{B2E310B8-317B-4E4B-B9AA-7EC2E7A02145}" srcOrd="1" destOrd="0" parTransId="{4BBF1734-3390-4C2B-9F59-8814C65FDF83}" sibTransId="{8D90ACBC-C1D2-4BA1-B3DE-6F1055557F9D}"/>
    <dgm:cxn modelId="{1CC26D55-77E9-4C49-9111-97050293053F}" type="presOf" srcId="{1D61B609-BDE4-4D81-A91C-3E97A71B836E}" destId="{FD28DF05-4FB9-411C-B337-8E24ADB1DE17}" srcOrd="0" destOrd="0" presId="urn:microsoft.com/office/officeart/2005/8/layout/vProcess5"/>
    <dgm:cxn modelId="{ED62CE95-C312-4D73-96BB-58E604C5C001}" type="presOf" srcId="{253CBB05-7CF3-40A3-BCA2-A7CE5A3907AE}" destId="{527B6536-18F8-4395-8371-3D849F062020}" srcOrd="0" destOrd="0" presId="urn:microsoft.com/office/officeart/2005/8/layout/vProcess5"/>
    <dgm:cxn modelId="{4ACFB8B1-C4BF-431E-8EE1-1063327DFE13}" type="presOf" srcId="{E74EDA4B-A2C0-4777-9F8B-66013FB671FD}" destId="{ADE717AA-7504-4ECD-B230-128CCBF30892}" srcOrd="1" destOrd="0" presId="urn:microsoft.com/office/officeart/2005/8/layout/vProcess5"/>
    <dgm:cxn modelId="{BB5ABAB8-5A5B-44E6-AE56-20A62A32CF46}" type="presOf" srcId="{4964E1D1-8EFF-4358-A379-5C83A0FBDFE5}" destId="{524082F9-C67F-4895-BB6F-F364A74C8F05}" srcOrd="0" destOrd="0" presId="urn:microsoft.com/office/officeart/2005/8/layout/vProcess5"/>
    <dgm:cxn modelId="{1D7551BA-A47B-4759-B50C-BC5783442815}" type="presOf" srcId="{E366F6EB-99AA-4BBB-944D-84BE6309DE17}" destId="{53D33437-6D8A-4CBE-9406-2CED1D29085A}" srcOrd="0" destOrd="0" presId="urn:microsoft.com/office/officeart/2005/8/layout/vProcess5"/>
    <dgm:cxn modelId="{11720AC6-C319-40AE-8F3A-453EF6660D85}" type="presOf" srcId="{07085A00-7F9B-41FE-BF72-44444226B13E}" destId="{167B9AB8-F853-4BA5-ADF5-5FFDAB6DFC3C}" srcOrd="0" destOrd="0" presId="urn:microsoft.com/office/officeart/2005/8/layout/vProcess5"/>
    <dgm:cxn modelId="{95AF1BD8-AB77-4AF2-8CAF-A93EFA155EA8}" srcId="{E366F6EB-99AA-4BBB-944D-84BE6309DE17}" destId="{253CBB05-7CF3-40A3-BCA2-A7CE5A3907AE}" srcOrd="3" destOrd="0" parTransId="{521FC606-72D9-447D-949B-7BFF82941C32}" sibTransId="{8E3980E7-D1BB-4502-B5FD-6D59D90674B1}"/>
    <dgm:cxn modelId="{EB0DD5E9-DC47-4643-9743-CF0B8B1BE777}" type="presOf" srcId="{E74EDA4B-A2C0-4777-9F8B-66013FB671FD}" destId="{9AA8A3BA-4B26-49B8-8B9C-D5512E0FC775}" srcOrd="0" destOrd="0" presId="urn:microsoft.com/office/officeart/2005/8/layout/vProcess5"/>
    <dgm:cxn modelId="{9D26BBEE-5CCA-4595-8354-EEE3CF2332D2}" type="presOf" srcId="{B2E310B8-317B-4E4B-B9AA-7EC2E7A02145}" destId="{8B1B2E18-3303-49F7-A5FA-EC261BA93CC7}" srcOrd="1" destOrd="0" presId="urn:microsoft.com/office/officeart/2005/8/layout/vProcess5"/>
    <dgm:cxn modelId="{8DB77613-7BC6-4F4F-8746-B0A3F34F9794}" type="presParOf" srcId="{53D33437-6D8A-4CBE-9406-2CED1D29085A}" destId="{FE8748CB-4924-4FAF-8DDF-35452D2A6637}" srcOrd="0" destOrd="0" presId="urn:microsoft.com/office/officeart/2005/8/layout/vProcess5"/>
    <dgm:cxn modelId="{12F9CE65-EF15-4B70-8E4D-51BBA70AAA41}" type="presParOf" srcId="{53D33437-6D8A-4CBE-9406-2CED1D29085A}" destId="{167B9AB8-F853-4BA5-ADF5-5FFDAB6DFC3C}" srcOrd="1" destOrd="0" presId="urn:microsoft.com/office/officeart/2005/8/layout/vProcess5"/>
    <dgm:cxn modelId="{8AF54B99-35A8-4F7A-9B2D-69D65C1AA740}" type="presParOf" srcId="{53D33437-6D8A-4CBE-9406-2CED1D29085A}" destId="{02930CE3-94D7-4858-9C6B-C5D199A88159}" srcOrd="2" destOrd="0" presId="urn:microsoft.com/office/officeart/2005/8/layout/vProcess5"/>
    <dgm:cxn modelId="{63B596B3-B489-4D3E-9C19-9EC0743B11E3}" type="presParOf" srcId="{53D33437-6D8A-4CBE-9406-2CED1D29085A}" destId="{9AA8A3BA-4B26-49B8-8B9C-D5512E0FC775}" srcOrd="3" destOrd="0" presId="urn:microsoft.com/office/officeart/2005/8/layout/vProcess5"/>
    <dgm:cxn modelId="{3ABD055D-203B-4887-BBFC-FA700CFB5D1D}" type="presParOf" srcId="{53D33437-6D8A-4CBE-9406-2CED1D29085A}" destId="{527B6536-18F8-4395-8371-3D849F062020}" srcOrd="4" destOrd="0" presId="urn:microsoft.com/office/officeart/2005/8/layout/vProcess5"/>
    <dgm:cxn modelId="{C38C5441-DAA5-4381-AAEC-940E45EBCF4D}" type="presParOf" srcId="{53D33437-6D8A-4CBE-9406-2CED1D29085A}" destId="{FD28DF05-4FB9-411C-B337-8E24ADB1DE17}" srcOrd="5" destOrd="0" presId="urn:microsoft.com/office/officeart/2005/8/layout/vProcess5"/>
    <dgm:cxn modelId="{43E1B173-521B-4E26-9CF7-14EDC6A3876F}" type="presParOf" srcId="{53D33437-6D8A-4CBE-9406-2CED1D29085A}" destId="{AB1C2EC1-D9B4-4A8F-B193-36C13C2D1A64}" srcOrd="6" destOrd="0" presId="urn:microsoft.com/office/officeart/2005/8/layout/vProcess5"/>
    <dgm:cxn modelId="{E93B68C8-393D-4685-AC1B-87CAAF284562}" type="presParOf" srcId="{53D33437-6D8A-4CBE-9406-2CED1D29085A}" destId="{524082F9-C67F-4895-BB6F-F364A74C8F05}" srcOrd="7" destOrd="0" presId="urn:microsoft.com/office/officeart/2005/8/layout/vProcess5"/>
    <dgm:cxn modelId="{6248D887-B0EB-4635-BD33-55ECEDB871B6}" type="presParOf" srcId="{53D33437-6D8A-4CBE-9406-2CED1D29085A}" destId="{AD8FB405-4778-44DB-A37A-423625B1BEDE}" srcOrd="8" destOrd="0" presId="urn:microsoft.com/office/officeart/2005/8/layout/vProcess5"/>
    <dgm:cxn modelId="{DCFBE30E-C434-4C41-8C94-9341D7A30841}" type="presParOf" srcId="{53D33437-6D8A-4CBE-9406-2CED1D29085A}" destId="{8B1B2E18-3303-49F7-A5FA-EC261BA93CC7}" srcOrd="9" destOrd="0" presId="urn:microsoft.com/office/officeart/2005/8/layout/vProcess5"/>
    <dgm:cxn modelId="{9226B7A8-A380-4B82-BC37-38EAB2E43216}" type="presParOf" srcId="{53D33437-6D8A-4CBE-9406-2CED1D29085A}" destId="{ADE717AA-7504-4ECD-B230-128CCBF30892}" srcOrd="10" destOrd="0" presId="urn:microsoft.com/office/officeart/2005/8/layout/vProcess5"/>
    <dgm:cxn modelId="{4867FD15-5219-461D-9B92-2905397DEE33}" type="presParOf" srcId="{53D33437-6D8A-4CBE-9406-2CED1D29085A}" destId="{3902028B-2FB6-4D50-A516-7C051022E94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9AB8-F853-4BA5-ADF5-5FFDAB6DFC3C}">
      <dsp:nvSpPr>
        <dsp:cNvPr id="0" name=""/>
        <dsp:cNvSpPr/>
      </dsp:nvSpPr>
      <dsp:spPr>
        <a:xfrm>
          <a:off x="0" y="0"/>
          <a:ext cx="8555152" cy="840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a:t>Hvilke regler gælder?</a:t>
          </a:r>
          <a:endParaRPr lang="en-US" sz="2200" kern="1200"/>
        </a:p>
      </dsp:txBody>
      <dsp:txXfrm>
        <a:off x="24626" y="24626"/>
        <a:ext cx="7576841" cy="791525"/>
      </dsp:txXfrm>
    </dsp:sp>
    <dsp:sp modelId="{02930CE3-94D7-4858-9C6B-C5D199A88159}">
      <dsp:nvSpPr>
        <dsp:cNvPr id="0" name=""/>
        <dsp:cNvSpPr/>
      </dsp:nvSpPr>
      <dsp:spPr>
        <a:xfrm>
          <a:off x="716494" y="993646"/>
          <a:ext cx="8555152" cy="840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a:t>Gode råd til indretning af hjemmearbejdspladsen</a:t>
          </a:r>
          <a:endParaRPr lang="en-US" sz="2200" kern="1200"/>
        </a:p>
      </dsp:txBody>
      <dsp:txXfrm>
        <a:off x="741120" y="1018272"/>
        <a:ext cx="7242901" cy="791525"/>
      </dsp:txXfrm>
    </dsp:sp>
    <dsp:sp modelId="{9AA8A3BA-4B26-49B8-8B9C-D5512E0FC775}">
      <dsp:nvSpPr>
        <dsp:cNvPr id="0" name=""/>
        <dsp:cNvSpPr/>
      </dsp:nvSpPr>
      <dsp:spPr>
        <a:xfrm>
          <a:off x="1422294" y="1987292"/>
          <a:ext cx="8555152" cy="840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a:t>Betydningen for det psykiske arbejdsmiljø</a:t>
          </a:r>
          <a:endParaRPr lang="en-US" sz="2200" kern="1200"/>
        </a:p>
      </dsp:txBody>
      <dsp:txXfrm>
        <a:off x="1446920" y="2011918"/>
        <a:ext cx="7253595" cy="791525"/>
      </dsp:txXfrm>
    </dsp:sp>
    <dsp:sp modelId="{527B6536-18F8-4395-8371-3D849F062020}">
      <dsp:nvSpPr>
        <dsp:cNvPr id="0" name=""/>
        <dsp:cNvSpPr/>
      </dsp:nvSpPr>
      <dsp:spPr>
        <a:xfrm>
          <a:off x="2138788" y="2980939"/>
          <a:ext cx="8555152" cy="840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a:t>Hvad skal vi være OBS på i forbindelse med aftaler?</a:t>
          </a:r>
          <a:endParaRPr lang="en-US" sz="2200" kern="1200"/>
        </a:p>
      </dsp:txBody>
      <dsp:txXfrm>
        <a:off x="2163414" y="3005565"/>
        <a:ext cx="7242901" cy="791525"/>
      </dsp:txXfrm>
    </dsp:sp>
    <dsp:sp modelId="{FD28DF05-4FB9-411C-B337-8E24ADB1DE17}">
      <dsp:nvSpPr>
        <dsp:cNvPr id="0" name=""/>
        <dsp:cNvSpPr/>
      </dsp:nvSpPr>
      <dsp:spPr>
        <a:xfrm>
          <a:off x="8008647" y="643959"/>
          <a:ext cx="546505" cy="5465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131611" y="643959"/>
        <a:ext cx="300577" cy="411245"/>
      </dsp:txXfrm>
    </dsp:sp>
    <dsp:sp modelId="{AB1C2EC1-D9B4-4A8F-B193-36C13C2D1A64}">
      <dsp:nvSpPr>
        <dsp:cNvPr id="0" name=""/>
        <dsp:cNvSpPr/>
      </dsp:nvSpPr>
      <dsp:spPr>
        <a:xfrm>
          <a:off x="8725141" y="1637605"/>
          <a:ext cx="546505" cy="5465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848105" y="1637605"/>
        <a:ext cx="300577" cy="411245"/>
      </dsp:txXfrm>
    </dsp:sp>
    <dsp:sp modelId="{524082F9-C67F-4895-BB6F-F364A74C8F05}">
      <dsp:nvSpPr>
        <dsp:cNvPr id="0" name=""/>
        <dsp:cNvSpPr/>
      </dsp:nvSpPr>
      <dsp:spPr>
        <a:xfrm>
          <a:off x="9430941" y="2631252"/>
          <a:ext cx="546505" cy="5465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553905" y="2631252"/>
        <a:ext cx="300577" cy="4112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E8822-58F6-4198-B5E2-02ADC54677A4}" type="datetimeFigureOut">
              <a:rPr lang="da-DK" smtClean="0"/>
              <a:t>11-04-2024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0521E-02F6-4D99-8D99-88C80097CF60}" type="slidenum">
              <a:rPr lang="da-DK" smtClean="0"/>
              <a:t>‹nr.›</a:t>
            </a:fld>
            <a:endParaRPr lang="da-DK"/>
          </a:p>
        </p:txBody>
      </p:sp>
    </p:spTree>
    <p:extLst>
      <p:ext uri="{BB962C8B-B14F-4D97-AF65-F5344CB8AC3E}">
        <p14:creationId xmlns:p14="http://schemas.microsoft.com/office/powerpoint/2010/main" val="10839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Godaften og velkommen til</a:t>
            </a:r>
          </a:p>
          <a:p>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Mogens byder velkommen – og fortæller om hvem vi er i rummet – hvem vil have hvilke roller undervejs</a:t>
            </a:r>
          </a:p>
          <a:p>
            <a:r>
              <a:rPr lang="da-DK" dirty="0"/>
              <a:t>Regler, Afvikling</a:t>
            </a:r>
          </a:p>
          <a:p>
            <a:r>
              <a:rPr lang="da-DK" dirty="0"/>
              <a:t>Mikrofonen fra </a:t>
            </a:r>
          </a:p>
          <a:p>
            <a:r>
              <a:rPr lang="da-DK" dirty="0"/>
              <a:t>Brug chatten til spørgsmål og kommentarer ( forklar evt. hvordan)</a:t>
            </a:r>
          </a:p>
          <a:p>
            <a:endParaRPr lang="da-DK" dirty="0"/>
          </a:p>
          <a:p>
            <a:r>
              <a:rPr lang="da-DK" dirty="0"/>
              <a:t>Brian holder øje og vi tager et par stop undervejs og tjekker om der skulle være dukket noget op</a:t>
            </a:r>
          </a:p>
          <a:p>
            <a:endParaRPr lang="da-DK" dirty="0"/>
          </a:p>
          <a:p>
            <a:endParaRPr lang="da-DK" dirty="0"/>
          </a:p>
          <a:p>
            <a:r>
              <a:rPr lang="da-DK" dirty="0"/>
              <a:t>INDDRAGELSE::</a:t>
            </a:r>
          </a:p>
          <a:p>
            <a:r>
              <a:rPr lang="da-DK" dirty="0"/>
              <a:t>Skal vi ikke hilse pænt på hinanden – Så hvis alle slår mikrofonen til kan vi lige tage et fælles ”Godaften” </a:t>
            </a:r>
          </a:p>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1</a:t>
            </a:fld>
            <a:endParaRPr lang="da-DK"/>
          </a:p>
        </p:txBody>
      </p:sp>
    </p:spTree>
    <p:extLst>
      <p:ext uri="{BB962C8B-B14F-4D97-AF65-F5344CB8AC3E}">
        <p14:creationId xmlns:p14="http://schemas.microsoft.com/office/powerpoint/2010/main" val="381620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Selvom man ikke har ret til en arbejdsgiverbetalt kontorarbejdsplads derhjemme.  Kan man jo godt gøre noget for sit eget fysiske arbejdsmiljø</a:t>
            </a:r>
          </a:p>
        </p:txBody>
      </p:sp>
      <p:sp>
        <p:nvSpPr>
          <p:cNvPr id="4" name="Pladsholder til slidenummer 3"/>
          <p:cNvSpPr>
            <a:spLocks noGrp="1"/>
          </p:cNvSpPr>
          <p:nvPr>
            <p:ph type="sldNum" sz="quarter" idx="5"/>
          </p:nvPr>
        </p:nvSpPr>
        <p:spPr/>
        <p:txBody>
          <a:bodyPr/>
          <a:lstStyle/>
          <a:p>
            <a:fld id="{C8A0521E-02F6-4D99-8D99-88C80097CF60}" type="slidenum">
              <a:rPr lang="da-DK" smtClean="0"/>
              <a:t>10</a:t>
            </a:fld>
            <a:endParaRPr lang="da-DK"/>
          </a:p>
        </p:txBody>
      </p:sp>
    </p:spTree>
    <p:extLst>
      <p:ext uri="{BB962C8B-B14F-4D97-AF65-F5344CB8AC3E}">
        <p14:creationId xmlns:p14="http://schemas.microsoft.com/office/powerpoint/2010/main" val="96436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11</a:t>
            </a:fld>
            <a:endParaRPr lang="da-DK"/>
          </a:p>
        </p:txBody>
      </p:sp>
    </p:spTree>
    <p:extLst>
      <p:ext uri="{BB962C8B-B14F-4D97-AF65-F5344CB8AC3E}">
        <p14:creationId xmlns:p14="http://schemas.microsoft.com/office/powerpoint/2010/main" val="163820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Hæver vi blikket en anelse fra de konkrete fysiske forhold</a:t>
            </a:r>
          </a:p>
          <a:p>
            <a:endParaRPr lang="da-DK" dirty="0"/>
          </a:p>
          <a:p>
            <a:r>
              <a:rPr lang="da-DK" dirty="0"/>
              <a:t>Arbejdsgiveren har stadig ansvaret for forsvarlig tilrettelæggelse, instruktion og oplæring. I princippet også tilsyn, men arbejdsgiveren kan ikke kontrollere den enkeltes hjem.</a:t>
            </a:r>
          </a:p>
          <a:p>
            <a:r>
              <a:rPr lang="da-DK" dirty="0"/>
              <a:t>Derfor forventes det, at der foregår et samarbejde og en DIALOG arbejdsgiver og hjemmearbejdende imellem</a:t>
            </a:r>
          </a:p>
          <a:p>
            <a:endParaRPr lang="da-DK" dirty="0"/>
          </a:p>
          <a:p>
            <a:r>
              <a:rPr lang="da-DK" b="0" i="0" dirty="0">
                <a:solidFill>
                  <a:srgbClr val="1E1E1E"/>
                </a:solidFill>
                <a:effectLst/>
                <a:latin typeface="Muli"/>
              </a:rPr>
              <a:t>- eller vil det være mere hensigtsmæssigt, at den ansatte udfører arbejdet på sin faste arbejdsplads på  virksomheden/kontoret?</a:t>
            </a:r>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12</a:t>
            </a:fld>
            <a:endParaRPr lang="da-DK"/>
          </a:p>
        </p:txBody>
      </p:sp>
    </p:spTree>
    <p:extLst>
      <p:ext uri="{BB962C8B-B14F-4D97-AF65-F5344CB8AC3E}">
        <p14:creationId xmlns:p14="http://schemas.microsoft.com/office/powerpoint/2010/main" val="5276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Inddragende spørgsmål</a:t>
            </a:r>
          </a:p>
          <a:p>
            <a:endParaRPr lang="da-DK" dirty="0"/>
          </a:p>
          <a:p>
            <a:r>
              <a:rPr lang="da-DK" dirty="0"/>
              <a:t>Under COVID-19 var de tre største udfordringer:</a:t>
            </a:r>
          </a:p>
          <a:p>
            <a:r>
              <a:rPr lang="da-DK" dirty="0"/>
              <a:t>manglende kolleger,</a:t>
            </a:r>
          </a:p>
          <a:p>
            <a:r>
              <a:rPr lang="da-DK" dirty="0"/>
              <a:t>manglende udgang fra hjemmet og</a:t>
            </a:r>
          </a:p>
          <a:p>
            <a:r>
              <a:rPr lang="da-DK" dirty="0"/>
              <a:t>dårlige fysiske arbejdsforhold på hjemmekontoret.</a:t>
            </a:r>
          </a:p>
          <a:p>
            <a:endParaRPr lang="da-DK" dirty="0"/>
          </a:p>
          <a:p>
            <a:r>
              <a:rPr lang="da-DK" dirty="0"/>
              <a:t>Dertil kom, hvilke opgaver der kunne eller skulle løses hjemmefra.</a:t>
            </a:r>
          </a:p>
        </p:txBody>
      </p:sp>
      <p:sp>
        <p:nvSpPr>
          <p:cNvPr id="4" name="Pladsholder til slidenummer 3"/>
          <p:cNvSpPr>
            <a:spLocks noGrp="1"/>
          </p:cNvSpPr>
          <p:nvPr>
            <p:ph type="sldNum" sz="quarter" idx="5"/>
          </p:nvPr>
        </p:nvSpPr>
        <p:spPr/>
        <p:txBody>
          <a:bodyPr/>
          <a:lstStyle/>
          <a:p>
            <a:fld id="{C8A0521E-02F6-4D99-8D99-88C80097CF60}" type="slidenum">
              <a:rPr lang="da-DK" smtClean="0"/>
              <a:t>13</a:t>
            </a:fld>
            <a:endParaRPr lang="da-DK"/>
          </a:p>
        </p:txBody>
      </p:sp>
    </p:spTree>
    <p:extLst>
      <p:ext uri="{BB962C8B-B14F-4D97-AF65-F5344CB8AC3E}">
        <p14:creationId xmlns:p14="http://schemas.microsoft.com/office/powerpoint/2010/main" val="211416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MULIGHED FOR At tage ordet – ellers gør BRIAN</a:t>
            </a:r>
          </a:p>
          <a:p>
            <a:endParaRPr lang="da-DK" dirty="0"/>
          </a:p>
          <a:p>
            <a:r>
              <a:rPr lang="da-DK" dirty="0"/>
              <a:t>STOP DELING af slides</a:t>
            </a:r>
          </a:p>
        </p:txBody>
      </p:sp>
      <p:sp>
        <p:nvSpPr>
          <p:cNvPr id="4" name="Pladsholder til slidenummer 3"/>
          <p:cNvSpPr>
            <a:spLocks noGrp="1"/>
          </p:cNvSpPr>
          <p:nvPr>
            <p:ph type="sldNum" sz="quarter" idx="5"/>
          </p:nvPr>
        </p:nvSpPr>
        <p:spPr/>
        <p:txBody>
          <a:bodyPr/>
          <a:lstStyle/>
          <a:p>
            <a:fld id="{C8A0521E-02F6-4D99-8D99-88C80097CF60}" type="slidenum">
              <a:rPr lang="da-DK" smtClean="0"/>
              <a:t>15</a:t>
            </a:fld>
            <a:endParaRPr lang="da-DK"/>
          </a:p>
        </p:txBody>
      </p:sp>
    </p:spTree>
    <p:extLst>
      <p:ext uri="{BB962C8B-B14F-4D97-AF65-F5344CB8AC3E}">
        <p14:creationId xmlns:p14="http://schemas.microsoft.com/office/powerpoint/2010/main" val="4053477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Balancen mellem JEG OG VI, individ og grupper/fællesskabet  (Fleksibilitet for den enkelte kompleksitet for flere)</a:t>
            </a:r>
          </a:p>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16</a:t>
            </a:fld>
            <a:endParaRPr lang="da-DK"/>
          </a:p>
        </p:txBody>
      </p:sp>
    </p:spTree>
    <p:extLst>
      <p:ext uri="{BB962C8B-B14F-4D97-AF65-F5344CB8AC3E}">
        <p14:creationId xmlns:p14="http://schemas.microsoft.com/office/powerpoint/2010/main" val="71024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Både medarbejdere og ledere skal være opmærksomme på at holde flere, men måske mindre forventningsafstemninger</a:t>
            </a:r>
          </a:p>
        </p:txBody>
      </p:sp>
      <p:sp>
        <p:nvSpPr>
          <p:cNvPr id="4" name="Pladsholder til slidenummer 3"/>
          <p:cNvSpPr>
            <a:spLocks noGrp="1"/>
          </p:cNvSpPr>
          <p:nvPr>
            <p:ph type="sldNum" sz="quarter" idx="5"/>
          </p:nvPr>
        </p:nvSpPr>
        <p:spPr/>
        <p:txBody>
          <a:bodyPr/>
          <a:lstStyle/>
          <a:p>
            <a:fld id="{C8A0521E-02F6-4D99-8D99-88C80097CF60}" type="slidenum">
              <a:rPr lang="da-DK" smtClean="0"/>
              <a:t>18</a:t>
            </a:fld>
            <a:endParaRPr lang="da-DK"/>
          </a:p>
        </p:txBody>
      </p:sp>
    </p:spTree>
    <p:extLst>
      <p:ext uri="{BB962C8B-B14F-4D97-AF65-F5344CB8AC3E}">
        <p14:creationId xmlns:p14="http://schemas.microsoft.com/office/powerpoint/2010/main" val="154023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TIPS FORTSAT</a:t>
            </a:r>
          </a:p>
          <a:p>
            <a:endParaRPr lang="da-DK" dirty="0"/>
          </a:p>
          <a:p>
            <a:r>
              <a:rPr lang="da-DK" dirty="0"/>
              <a:t>1) </a:t>
            </a:r>
          </a:p>
          <a:p>
            <a:r>
              <a:rPr lang="da-DK" dirty="0"/>
              <a:t>…så medarbejderne får set og talt med hinanden</a:t>
            </a:r>
          </a:p>
          <a:p>
            <a:endParaRPr lang="da-DK" dirty="0"/>
          </a:p>
          <a:p>
            <a:r>
              <a:rPr lang="da-DK" dirty="0"/>
              <a:t>2) </a:t>
            </a:r>
            <a:r>
              <a:rPr lang="da-DK" sz="1200" dirty="0"/>
              <a:t>Sæt rammer for fleksibilitet og tilgængelighed.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3)…. fysisk, online, hybrid). Skal der f.eks. være video, hvor meget støj er ok, og må man gå rundt, når man deltager i et møde?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4) …</a:t>
            </a:r>
            <a:r>
              <a:rPr lang="da-DK" sz="1200" dirty="0"/>
              <a:t>Hvis medarbejderne arbejder meget væk fra kontoret i forhold til tidligere, kan det overvejes at ændre antallet af faste arbejdspladser</a:t>
            </a:r>
          </a:p>
          <a:p>
            <a:r>
              <a:rPr lang="da-DK" sz="1200" dirty="0"/>
              <a:t>- OBS på fordele og ulemper ved fleksible </a:t>
            </a:r>
            <a:r>
              <a:rPr lang="da-DK" sz="1200" dirty="0" err="1"/>
              <a:t>seatings</a:t>
            </a:r>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19</a:t>
            </a:fld>
            <a:endParaRPr lang="da-DK"/>
          </a:p>
        </p:txBody>
      </p:sp>
    </p:spTree>
    <p:extLst>
      <p:ext uri="{BB962C8B-B14F-4D97-AF65-F5344CB8AC3E}">
        <p14:creationId xmlns:p14="http://schemas.microsoft.com/office/powerpoint/2010/main" val="250071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 af UBJ</a:t>
            </a:r>
          </a:p>
          <a:p>
            <a:endParaRPr lang="da-DK" dirty="0"/>
          </a:p>
          <a:p>
            <a:r>
              <a:rPr lang="da-DK" dirty="0"/>
              <a:t>Gennemgang af program:</a:t>
            </a:r>
          </a:p>
          <a:p>
            <a:r>
              <a:rPr lang="da-DK" dirty="0"/>
              <a:t>Regler for hjemmearbejde samt skærmbekendtgørelsen og de særlige regler</a:t>
            </a:r>
          </a:p>
          <a:p>
            <a:r>
              <a:rPr lang="da-DK" dirty="0"/>
              <a:t>Fordele og ulemper i det psykiske arbejdsmiljø (Individuel fleksibilitet &gt;&lt;sikring af kollegaskab)</a:t>
            </a:r>
          </a:p>
          <a:p>
            <a:endParaRPr lang="da-DK" dirty="0"/>
          </a:p>
          <a:p>
            <a:r>
              <a:rPr lang="da-DK" dirty="0"/>
              <a:t>Vi vil bestræbe os på at få tid til både, oplæg og erfaringsudveksling</a:t>
            </a:r>
          </a:p>
          <a:p>
            <a:endParaRPr lang="da-DK" dirty="0"/>
          </a:p>
          <a:p>
            <a:r>
              <a:rPr lang="da-DK" dirty="0"/>
              <a:t>Som sagt er I meget velkomne til at stille spørgsmål i chatten undervejs. Vi besvarer så mange vi kan nå, og lover med det samme at følge aftenen op med et fysisk møde, såfremt spørgelysten skulle blive stor nok. I skal altså ikke holde jer tilbage </a:t>
            </a:r>
          </a:p>
          <a:p>
            <a:endParaRPr lang="da-DK" dirty="0"/>
          </a:p>
          <a:p>
            <a:r>
              <a:rPr lang="da-DK" dirty="0"/>
              <a:t>INDDRAGELSE</a:t>
            </a:r>
          </a:p>
          <a:p>
            <a:r>
              <a:rPr lang="da-DK" dirty="0"/>
              <a:t>Inden vi for alvor går i gang, kunne jeg godt tænke mig et billede af hvor I er </a:t>
            </a:r>
            <a:r>
              <a:rPr lang="da-DK" dirty="0" err="1"/>
              <a:t>mht</a:t>
            </a:r>
            <a:r>
              <a:rPr lang="da-DK" dirty="0"/>
              <a:t> hjemme- hybridarbejde: </a:t>
            </a:r>
          </a:p>
          <a:p>
            <a:r>
              <a:rPr lang="da-DK" dirty="0"/>
              <a:t>Alle skriver i chatten bedste bud på hvor mange dage I </a:t>
            </a:r>
            <a:r>
              <a:rPr lang="da-DK" dirty="0" err="1"/>
              <a:t>i</a:t>
            </a:r>
            <a:r>
              <a:rPr lang="da-DK" dirty="0"/>
              <a:t> gennemsnit arbejder andre steder end på kontoret!!</a:t>
            </a:r>
          </a:p>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2</a:t>
            </a:fld>
            <a:endParaRPr lang="da-DK"/>
          </a:p>
        </p:txBody>
      </p:sp>
    </p:spTree>
    <p:extLst>
      <p:ext uri="{BB962C8B-B14F-4D97-AF65-F5344CB8AC3E}">
        <p14:creationId xmlns:p14="http://schemas.microsoft.com/office/powerpoint/2010/main" val="370778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SKJULES</a:t>
            </a:r>
          </a:p>
        </p:txBody>
      </p:sp>
      <p:sp>
        <p:nvSpPr>
          <p:cNvPr id="4" name="Pladsholder til slidenummer 3"/>
          <p:cNvSpPr>
            <a:spLocks noGrp="1"/>
          </p:cNvSpPr>
          <p:nvPr>
            <p:ph type="sldNum" sz="quarter" idx="5"/>
          </p:nvPr>
        </p:nvSpPr>
        <p:spPr/>
        <p:txBody>
          <a:bodyPr/>
          <a:lstStyle/>
          <a:p>
            <a:fld id="{C8A0521E-02F6-4D99-8D99-88C80097CF60}" type="slidenum">
              <a:rPr lang="da-DK" smtClean="0"/>
              <a:t>3</a:t>
            </a:fld>
            <a:endParaRPr lang="da-DK"/>
          </a:p>
        </p:txBody>
      </p:sp>
    </p:spTree>
    <p:extLst>
      <p:ext uri="{BB962C8B-B14F-4D97-AF65-F5344CB8AC3E}">
        <p14:creationId xmlns:p14="http://schemas.microsoft.com/office/powerpoint/2010/main" val="243089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kumimoji="0" lang="da-DK" sz="2000" b="0" i="0" u="none" strike="noStrike" kern="1200" cap="none" spc="0" normalizeH="0" baseline="0" noProof="0" dirty="0">
                <a:ln>
                  <a:noFill/>
                </a:ln>
                <a:solidFill>
                  <a:srgbClr val="000000"/>
                </a:solidFill>
                <a:effectLst/>
                <a:uLnTx/>
                <a:uFillTx/>
                <a:latin typeface="Museo Slab DM 300"/>
                <a:ea typeface="+mn-ea"/>
                <a:cs typeface="+mn-cs"/>
              </a:rPr>
              <a:t>Reference til resultat af afstemning</a:t>
            </a:r>
          </a:p>
          <a:p>
            <a:endParaRPr kumimoji="0" lang="da-DK" sz="2000" b="0" i="0" u="none" strike="noStrike" kern="1200" cap="none" spc="0" normalizeH="0" baseline="0" noProof="0" dirty="0">
              <a:ln>
                <a:noFill/>
              </a:ln>
              <a:solidFill>
                <a:srgbClr val="000000"/>
              </a:solidFill>
              <a:effectLst/>
              <a:uLnTx/>
              <a:uFillTx/>
              <a:latin typeface="Museo Slab DM 300"/>
              <a:ea typeface="+mn-ea"/>
              <a:cs typeface="+mn-cs"/>
            </a:endParaRPr>
          </a:p>
          <a:p>
            <a:r>
              <a:rPr kumimoji="0" lang="da-DK" sz="2000" b="0" i="0" u="none" strike="noStrike" kern="1200" cap="none" spc="0" normalizeH="0" baseline="0" noProof="0" dirty="0">
                <a:ln>
                  <a:noFill/>
                </a:ln>
                <a:solidFill>
                  <a:srgbClr val="000000"/>
                </a:solidFill>
                <a:effectLst/>
                <a:uLnTx/>
                <a:uFillTx/>
                <a:latin typeface="Museo Slab DM 300"/>
                <a:ea typeface="+mn-ea"/>
                <a:cs typeface="+mn-cs"/>
              </a:rPr>
              <a:t>Hybridarbejde vinder indpas</a:t>
            </a:r>
          </a:p>
          <a:p>
            <a:endParaRPr kumimoji="0" lang="da-DK" sz="2000" b="0" i="0" u="none" strike="noStrike" kern="1200" cap="none" spc="0" normalizeH="0" baseline="0" noProof="0" dirty="0">
              <a:ln>
                <a:noFill/>
              </a:ln>
              <a:solidFill>
                <a:srgbClr val="000000"/>
              </a:solidFill>
              <a:effectLst/>
              <a:uLnTx/>
              <a:uFillTx/>
              <a:latin typeface="Museo Slab DM 300"/>
              <a:ea typeface="+mn-ea"/>
              <a:cs typeface="+mn-cs"/>
            </a:endParaRPr>
          </a:p>
          <a:p>
            <a:r>
              <a:rPr lang="da-DK" sz="3200" dirty="0"/>
              <a:t>Skaber et (andet) ”rum” (den stiplede kasse) for samarbejde og ledelse. Disse nye måder at arbejde på kan udfordre vores forståelse af arbejdet: hvor, hvornår og hvordan vi arbejder og kan arbejde?</a:t>
            </a:r>
          </a:p>
          <a:p>
            <a:endParaRPr kumimoji="0" lang="da-DK" sz="2000" b="0" i="0" u="none" strike="noStrike" kern="1200" cap="none" spc="0" normalizeH="0" baseline="0" noProof="0" dirty="0">
              <a:ln>
                <a:noFill/>
              </a:ln>
              <a:solidFill>
                <a:srgbClr val="000000"/>
              </a:solidFill>
              <a:effectLst/>
              <a:uLnTx/>
              <a:uFillTx/>
              <a:latin typeface="Museo Slab DM 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INDDRAGELSE: KAFFE AFSTEMNING</a:t>
            </a:r>
          </a:p>
          <a:p>
            <a:endParaRPr kumimoji="0" lang="da-DK" sz="2000" b="0" i="0" u="none" strike="noStrike" kern="1200" cap="none" spc="0" normalizeH="0" baseline="0" noProof="0" dirty="0">
              <a:ln>
                <a:noFill/>
              </a:ln>
              <a:solidFill>
                <a:srgbClr val="000000"/>
              </a:solidFill>
              <a:effectLst/>
              <a:uLnTx/>
              <a:uFillTx/>
              <a:latin typeface="Museo Slab DM 300"/>
              <a:ea typeface="+mn-ea"/>
              <a:cs typeface="+mn-cs"/>
            </a:endParaRPr>
          </a:p>
          <a:p>
            <a:r>
              <a:rPr kumimoji="0" lang="da-DK" sz="2000" b="0" i="0" u="none" strike="noStrike" kern="1200" cap="none" spc="0" normalizeH="0" baseline="0" noProof="0" dirty="0">
                <a:ln>
                  <a:noFill/>
                </a:ln>
                <a:solidFill>
                  <a:srgbClr val="000000"/>
                </a:solidFill>
                <a:effectLst/>
                <a:uLnTx/>
                <a:uFillTx/>
                <a:latin typeface="Museo Slab DM 300"/>
                <a:ea typeface="+mn-ea"/>
                <a:cs typeface="+mn-cs"/>
              </a:rPr>
              <a:t>HVIS DELTAGERNE HAR BILLEDE PÅ. Løft kaffekoppen – hvis ja</a:t>
            </a:r>
          </a:p>
          <a:p>
            <a:r>
              <a:rPr kumimoji="0" lang="da-DK" sz="2000" b="0" i="0" u="none" strike="noStrike" kern="1200" cap="none" spc="0" normalizeH="0" baseline="0" noProof="0" dirty="0">
                <a:ln>
                  <a:noFill/>
                </a:ln>
                <a:solidFill>
                  <a:srgbClr val="000000"/>
                </a:solidFill>
                <a:effectLst/>
                <a:uLnTx/>
                <a:uFillTx/>
                <a:latin typeface="Museo Slab DM 300"/>
                <a:ea typeface="+mn-ea"/>
                <a:cs typeface="+mn-cs"/>
              </a:rPr>
              <a:t>INDDRAGELSE: Nogle der samarbejder med kolleger i udlandet via skærm???</a:t>
            </a:r>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4</a:t>
            </a:fld>
            <a:endParaRPr lang="da-DK"/>
          </a:p>
        </p:txBody>
      </p:sp>
    </p:spTree>
    <p:extLst>
      <p:ext uri="{BB962C8B-B14F-4D97-AF65-F5344CB8AC3E}">
        <p14:creationId xmlns:p14="http://schemas.microsoft.com/office/powerpoint/2010/main" val="328931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det kommer til regler - TUNGEN LIGE I MUNDEN – flere bekendtgørelser</a:t>
            </a:r>
          </a:p>
          <a:p>
            <a:endParaRPr lang="da-DK" dirty="0"/>
          </a:p>
          <a:p>
            <a:r>
              <a:rPr lang="da-DK" dirty="0"/>
              <a:t>Læses nemmest i At-vejledningen</a:t>
            </a:r>
          </a:p>
          <a:p>
            <a:r>
              <a:rPr lang="da-DK" dirty="0"/>
              <a:t>Arbejdsmiljøloven gælder for arbejde for en arbejdsgiver. Altså som udgangspunkt også for hjemmearbejde. </a:t>
            </a:r>
          </a:p>
          <a:p>
            <a:endParaRPr lang="da-DK" dirty="0"/>
          </a:p>
          <a:p>
            <a:pPr algn="l"/>
            <a:r>
              <a:rPr lang="da-DK" b="0" i="0" dirty="0">
                <a:solidFill>
                  <a:srgbClr val="1E1E1E"/>
                </a:solidFill>
                <a:effectLst/>
                <a:latin typeface="Muli"/>
              </a:rPr>
              <a:t>Bl.a. gælder de generelle arbejdsmiljøregler i bekendtgørelse om arbejdets udførelse. Det betyder, at arbejdsgiveren bl.a. har ansvaret for generelt at sikre, at udformningen af arbejdspladsen og inventar så vidt muligt passer til den ansatte, der udfører arbejdet.</a:t>
            </a:r>
          </a:p>
          <a:p>
            <a:pPr algn="l"/>
            <a:r>
              <a:rPr lang="da-DK" b="0" i="0" dirty="0">
                <a:solidFill>
                  <a:srgbClr val="1E1E1E"/>
                </a:solidFill>
                <a:effectLst/>
                <a:latin typeface="Muli"/>
              </a:rPr>
              <a:t>De arbejdsmiljøregler, der stiller krav i forhold til det psykiske arbejdsmiljø i bekendtgørelse om psykisk arbejdsmiljø, gælder også ved hjemmearbejde.</a:t>
            </a:r>
          </a:p>
          <a:p>
            <a:pPr marL="0" indent="0">
              <a:buNone/>
            </a:pPr>
            <a:endParaRPr lang="da-DK" dirty="0"/>
          </a:p>
          <a:p>
            <a:pPr marL="0" indent="0">
              <a:buNone/>
            </a:pPr>
            <a:r>
              <a:rPr lang="da-DK" dirty="0"/>
              <a:t>Og så gælder de særlige krav til skærm bekendtgørelsen, men kun hvis man arbejder hjemme REGELMÆSSIGT OG I EN IKKE UBETYDELIG DEL AF ARBEJDSTIDEN fortolkes som mere end 2 dage om ugen.</a:t>
            </a:r>
          </a:p>
          <a:p>
            <a:pPr marL="0" indent="0">
              <a:buNone/>
            </a:pPr>
            <a:endParaRPr lang="da-DK" dirty="0"/>
          </a:p>
          <a:p>
            <a:pPr marL="0" indent="0">
              <a:buNone/>
            </a:pPr>
            <a:endParaRPr lang="da-DK" dirty="0"/>
          </a:p>
          <a:p>
            <a:pPr marL="0" indent="0">
              <a:buNone/>
            </a:pPr>
            <a:r>
              <a:rPr lang="da-DK" dirty="0"/>
              <a:t>Overordnet undtagelse.</a:t>
            </a:r>
          </a:p>
          <a:p>
            <a:pPr marL="0" indent="0">
              <a:buNone/>
            </a:pPr>
            <a:r>
              <a:rPr lang="da-DK" b="1" i="0" dirty="0">
                <a:solidFill>
                  <a:srgbClr val="1E1E1E"/>
                </a:solidFill>
                <a:effectLst/>
                <a:latin typeface="Muli"/>
              </a:rPr>
              <a:t>§ 2.</a:t>
            </a:r>
            <a:r>
              <a:rPr lang="da-DK" b="0" i="0" dirty="0">
                <a:solidFill>
                  <a:srgbClr val="1E1E1E"/>
                </a:solidFill>
                <a:effectLst/>
                <a:latin typeface="Muli"/>
              </a:rPr>
              <a:t> Arbejdsmiljølovens kapitel 6 om indretning af arbejdsstedet finder ikke anvendelse på arbejde, som udføres i den ansattes hjem, jf. dog §§ 3 og 4.</a:t>
            </a:r>
            <a:endParaRPr lang="da-DK" dirty="0"/>
          </a:p>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5</a:t>
            </a:fld>
            <a:endParaRPr lang="da-DK"/>
          </a:p>
        </p:txBody>
      </p:sp>
    </p:spTree>
    <p:extLst>
      <p:ext uri="{BB962C8B-B14F-4D97-AF65-F5344CB8AC3E}">
        <p14:creationId xmlns:p14="http://schemas.microsoft.com/office/powerpoint/2010/main" val="3797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mere end to dage om ugen omfatter et gennemsnit på over en måned, og en arbejdsdag omfatter 7,4 timer (i runde tal 15t/uge i snit over en måned)</a:t>
            </a:r>
          </a:p>
        </p:txBody>
      </p:sp>
      <p:sp>
        <p:nvSpPr>
          <p:cNvPr id="4" name="Pladsholder til slidenummer 3"/>
          <p:cNvSpPr>
            <a:spLocks noGrp="1"/>
          </p:cNvSpPr>
          <p:nvPr>
            <p:ph type="sldNum" sz="quarter" idx="5"/>
          </p:nvPr>
        </p:nvSpPr>
        <p:spPr/>
        <p:txBody>
          <a:bodyPr/>
          <a:lstStyle/>
          <a:p>
            <a:fld id="{C8A0521E-02F6-4D99-8D99-88C80097CF60}" type="slidenum">
              <a:rPr lang="da-DK" smtClean="0"/>
              <a:t>6</a:t>
            </a:fld>
            <a:endParaRPr lang="da-DK"/>
          </a:p>
        </p:txBody>
      </p:sp>
    </p:spTree>
    <p:extLst>
      <p:ext uri="{BB962C8B-B14F-4D97-AF65-F5344CB8AC3E}">
        <p14:creationId xmlns:p14="http://schemas.microsoft.com/office/powerpoint/2010/main" val="365513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FORTOLKNINGEN af HVOR OG HVORNÅR DE SÆRLIGE REGLER GÆLDER kan godt være svær at overskue.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Her er de sat på skema.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Skemaet skal læses fra venstre. Så hvis vi starter med den anden linje – altså den hvide linje under overskrifterne og forstiller jer, at I arbejder mere end 2 dage på et fast arbejdssted og maximalt 2 dage hjemme om ugen. Så kan man yderst til højre læse at de særlige regler kun gælder for det faste arbejdssted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mere end to dage om ugen omfatter et gennemsnit på over en måned, og en arbejdsdag omfatter 7,4 timer (i runde tal 15t/uge i snit over en måned)</a:t>
            </a:r>
          </a:p>
          <a:p>
            <a:endParaRPr lang="da-DK" dirty="0"/>
          </a:p>
        </p:txBody>
      </p:sp>
      <p:sp>
        <p:nvSpPr>
          <p:cNvPr id="4" name="Pladsholder til slidenummer 3"/>
          <p:cNvSpPr>
            <a:spLocks noGrp="1"/>
          </p:cNvSpPr>
          <p:nvPr>
            <p:ph type="sldNum" sz="quarter" idx="5"/>
          </p:nvPr>
        </p:nvSpPr>
        <p:spPr/>
        <p:txBody>
          <a:bodyPr/>
          <a:lstStyle/>
          <a:p>
            <a:fld id="{C8A0521E-02F6-4D99-8D99-88C80097CF60}" type="slidenum">
              <a:rPr lang="da-DK" smtClean="0"/>
              <a:t>7</a:t>
            </a:fld>
            <a:endParaRPr lang="da-DK"/>
          </a:p>
        </p:txBody>
      </p:sp>
    </p:spTree>
    <p:extLst>
      <p:ext uri="{BB962C8B-B14F-4D97-AF65-F5344CB8AC3E}">
        <p14:creationId xmlns:p14="http://schemas.microsoft.com/office/powerpoint/2010/main" val="157871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Men hvad er så de særlige regler</a:t>
            </a:r>
          </a:p>
          <a:p>
            <a:r>
              <a:rPr lang="da-DK" dirty="0"/>
              <a:t>Ved BRUG AF SKÆRM ?</a:t>
            </a:r>
          </a:p>
        </p:txBody>
      </p:sp>
      <p:sp>
        <p:nvSpPr>
          <p:cNvPr id="4" name="Pladsholder til slidenummer 3"/>
          <p:cNvSpPr>
            <a:spLocks noGrp="1"/>
          </p:cNvSpPr>
          <p:nvPr>
            <p:ph type="sldNum" sz="quarter" idx="5"/>
          </p:nvPr>
        </p:nvSpPr>
        <p:spPr/>
        <p:txBody>
          <a:bodyPr/>
          <a:lstStyle/>
          <a:p>
            <a:fld id="{C8A0521E-02F6-4D99-8D99-88C80097CF60}" type="slidenum">
              <a:rPr lang="da-DK" smtClean="0"/>
              <a:t>8</a:t>
            </a:fld>
            <a:endParaRPr lang="da-DK"/>
          </a:p>
        </p:txBody>
      </p:sp>
    </p:spTree>
    <p:extLst>
      <p:ext uri="{BB962C8B-B14F-4D97-AF65-F5344CB8AC3E}">
        <p14:creationId xmlns:p14="http://schemas.microsoft.com/office/powerpoint/2010/main" val="99282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taler arbejdsmiljø og hjemmearbejde er der dog også andre regler, man skal være opmærksom på</a:t>
            </a:r>
          </a:p>
        </p:txBody>
      </p:sp>
      <p:sp>
        <p:nvSpPr>
          <p:cNvPr id="4" name="Pladsholder til slidenummer 3"/>
          <p:cNvSpPr>
            <a:spLocks noGrp="1"/>
          </p:cNvSpPr>
          <p:nvPr>
            <p:ph type="sldNum" sz="quarter" idx="5"/>
          </p:nvPr>
        </p:nvSpPr>
        <p:spPr/>
        <p:txBody>
          <a:bodyPr/>
          <a:lstStyle/>
          <a:p>
            <a:fld id="{C8A0521E-02F6-4D99-8D99-88C80097CF60}" type="slidenum">
              <a:rPr lang="da-DK" smtClean="0"/>
              <a:t>9</a:t>
            </a:fld>
            <a:endParaRPr lang="da-DK"/>
          </a:p>
        </p:txBody>
      </p:sp>
    </p:spTree>
    <p:extLst>
      <p:ext uri="{BB962C8B-B14F-4D97-AF65-F5344CB8AC3E}">
        <p14:creationId xmlns:p14="http://schemas.microsoft.com/office/powerpoint/2010/main" val="402314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produktnav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9944B6-E05D-4584-990F-C28FEC02BE28}"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029" y="1396129"/>
            <a:ext cx="487140" cy="492761"/>
          </a:xfrm>
          <a:prstGeom prst="rect">
            <a:avLst/>
          </a:prstGeom>
        </p:spPr>
      </p:pic>
      <p:sp>
        <p:nvSpPr>
          <p:cNvPr id="7" name="Text Placeholder 6"/>
          <p:cNvSpPr>
            <a:spLocks noGrp="1"/>
          </p:cNvSpPr>
          <p:nvPr>
            <p:ph type="body" sz="quarter" idx="13" hasCustomPrompt="1"/>
          </p:nvPr>
        </p:nvSpPr>
        <p:spPr>
          <a:xfrm>
            <a:off x="1343659" y="1396128"/>
            <a:ext cx="4859178" cy="492761"/>
          </a:xfrm>
        </p:spPr>
        <p:txBody>
          <a:bodyPr anchor="ctr" anchorCtr="0">
            <a:normAutofit/>
          </a:bodyPr>
          <a:lstStyle>
            <a:lvl1pPr marL="0" indent="0">
              <a:buNone/>
              <a:defRPr sz="2000" baseline="0">
                <a:solidFill>
                  <a:schemeClr val="bg1"/>
                </a:solidFill>
                <a:latin typeface="Museo Sans Rounded DM 300" panose="02000000000000000000" pitchFamily="2" charset="0"/>
              </a:defRPr>
            </a:lvl1pPr>
          </a:lstStyle>
          <a:p>
            <a:pPr lvl="0"/>
            <a:r>
              <a:rPr lang="da-DK" noProof="0" dirty="0"/>
              <a:t>Produktnavn</a:t>
            </a:r>
          </a:p>
        </p:txBody>
      </p:sp>
      <p:sp>
        <p:nvSpPr>
          <p:cNvPr id="15" name="Rectangle 14"/>
          <p:cNvSpPr/>
          <p:nvPr userDrawn="1"/>
        </p:nvSpPr>
        <p:spPr>
          <a:xfrm>
            <a:off x="749029" y="199048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
        <p:nvSpPr>
          <p:cNvPr id="17" name="Title 1"/>
          <p:cNvSpPr>
            <a:spLocks noGrp="1"/>
          </p:cNvSpPr>
          <p:nvPr>
            <p:ph type="ctrTitle" hasCustomPrompt="1"/>
          </p:nvPr>
        </p:nvSpPr>
        <p:spPr>
          <a:xfrm>
            <a:off x="749029" y="2345516"/>
            <a:ext cx="5453808" cy="1892969"/>
          </a:xfrm>
        </p:spPr>
        <p:txBody>
          <a:bodyPr anchor="t" anchorCtr="0">
            <a:noAutofit/>
          </a:bodyPr>
          <a:lstStyle>
            <a:lvl1pPr algn="l">
              <a:lnSpc>
                <a:spcPct val="75000"/>
              </a:lnSpc>
              <a:defRPr sz="6000" baseline="0">
                <a:solidFill>
                  <a:schemeClr val="bg1"/>
                </a:solidFill>
              </a:defRPr>
            </a:lvl1pPr>
          </a:lstStyle>
          <a:p>
            <a:r>
              <a:rPr lang="da-DK" noProof="0" dirty="0"/>
              <a:t>Skriv titel på </a:t>
            </a:r>
            <a:r>
              <a:rPr lang="da-DK" noProof="0" dirty="0" err="1"/>
              <a:t>præsenta-tion</a:t>
            </a:r>
            <a:endParaRPr lang="da-DK" noProof="0" dirty="0"/>
          </a:p>
        </p:txBody>
      </p:sp>
      <p:sp>
        <p:nvSpPr>
          <p:cNvPr id="18" name="Subtitle 2"/>
          <p:cNvSpPr>
            <a:spLocks noGrp="1"/>
          </p:cNvSpPr>
          <p:nvPr>
            <p:ph type="subTitle" idx="1" hasCustomPrompt="1"/>
          </p:nvPr>
        </p:nvSpPr>
        <p:spPr>
          <a:xfrm>
            <a:off x="749029" y="4430573"/>
            <a:ext cx="3499776" cy="126000"/>
          </a:xfrm>
          <a:solidFill>
            <a:schemeClr val="accent1"/>
          </a:solidFill>
          <a:ln>
            <a:noFill/>
          </a:ln>
        </p:spPr>
        <p:txBody>
          <a:bodyPr tIns="360000" anchor="t" anchorCtr="0">
            <a:noAutofit/>
          </a:bodyPr>
          <a:lstStyle>
            <a:lvl1pPr marL="0" indent="0" algn="l">
              <a:spcBef>
                <a:spcPts val="0"/>
              </a:spcBef>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Titel, navn </a:t>
            </a:r>
            <a:br>
              <a:rPr lang="da-DK" noProof="0" dirty="0"/>
            </a:br>
            <a:r>
              <a:rPr lang="da-DK" noProof="0" dirty="0"/>
              <a:t>og dato</a:t>
            </a:r>
          </a:p>
        </p:txBody>
      </p:sp>
    </p:spTree>
    <p:extLst>
      <p:ext uri="{BB962C8B-B14F-4D97-AF65-F5344CB8AC3E}">
        <p14:creationId xmlns:p14="http://schemas.microsoft.com/office/powerpoint/2010/main" val="28335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ktion A">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9DDB63-2804-423B-B1EA-2DD612A0A028}"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10" name="Title 1"/>
          <p:cNvSpPr>
            <a:spLocks noGrp="1"/>
          </p:cNvSpPr>
          <p:nvPr>
            <p:ph type="title" hasCustomPrompt="1"/>
          </p:nvPr>
        </p:nvSpPr>
        <p:spPr>
          <a:xfrm>
            <a:off x="749030" y="1760400"/>
            <a:ext cx="5785585" cy="4418517"/>
          </a:xfrm>
        </p:spPr>
        <p:txBody>
          <a:bodyPr>
            <a:noAutofit/>
          </a:bodyPr>
          <a:lstStyle>
            <a:lvl1pPr>
              <a:lnSpc>
                <a:spcPct val="75000"/>
              </a:lnSpc>
              <a:defRPr sz="6000" baseline="0">
                <a:solidFill>
                  <a:schemeClr val="tx1"/>
                </a:solidFill>
              </a:defRPr>
            </a:lvl1pPr>
          </a:lstStyle>
          <a:p>
            <a:r>
              <a:rPr lang="da-DK" noProof="0" dirty="0"/>
              <a:t>Sektion med Titel versaler</a:t>
            </a:r>
          </a:p>
        </p:txBody>
      </p:sp>
      <p:sp>
        <p:nvSpPr>
          <p:cNvPr id="11" name="Text Placeholder 7"/>
          <p:cNvSpPr>
            <a:spLocks noGrp="1"/>
          </p:cNvSpPr>
          <p:nvPr>
            <p:ph type="body" sz="quarter" idx="13" hasCustomPrompt="1"/>
          </p:nvPr>
        </p:nvSpPr>
        <p:spPr>
          <a:xfrm>
            <a:off x="749030" y="1081792"/>
            <a:ext cx="3286257" cy="256478"/>
          </a:xfrm>
        </p:spPr>
        <p:txBody>
          <a:bodyPr lIns="18000" anchor="b" anchorCtr="0">
            <a:normAutofit/>
          </a:bodyPr>
          <a:lstStyle>
            <a:lvl1pPr marL="0" indent="0">
              <a:spcBef>
                <a:spcPts val="0"/>
              </a:spcBef>
              <a:buNone/>
              <a:defRPr sz="1600">
                <a:solidFill>
                  <a:schemeClr val="tx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8" name="Rectangle 7"/>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11039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ktion B">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A12A12-3B1F-496C-8AF1-A1C0E8D32426}"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10" name="Title 1"/>
          <p:cNvSpPr>
            <a:spLocks noGrp="1"/>
          </p:cNvSpPr>
          <p:nvPr>
            <p:ph type="title" hasCustomPrompt="1"/>
          </p:nvPr>
        </p:nvSpPr>
        <p:spPr>
          <a:xfrm>
            <a:off x="749030" y="1760400"/>
            <a:ext cx="5785585" cy="4418517"/>
          </a:xfrm>
        </p:spPr>
        <p:txBody>
          <a:bodyPr>
            <a:noAutofit/>
          </a:bodyPr>
          <a:lstStyle>
            <a:lvl1pPr>
              <a:lnSpc>
                <a:spcPct val="75000"/>
              </a:lnSpc>
              <a:defRPr sz="6000">
                <a:solidFill>
                  <a:schemeClr val="bg1"/>
                </a:solidFill>
              </a:defRPr>
            </a:lvl1pPr>
          </a:lstStyle>
          <a:p>
            <a:r>
              <a:rPr lang="da-DK" noProof="0" dirty="0"/>
              <a:t>Sektion med Titel versaler</a:t>
            </a:r>
          </a:p>
        </p:txBody>
      </p:sp>
      <p:sp>
        <p:nvSpPr>
          <p:cNvPr id="11" name="Text Placeholder 7"/>
          <p:cNvSpPr>
            <a:spLocks noGrp="1"/>
          </p:cNvSpPr>
          <p:nvPr>
            <p:ph type="body" sz="quarter" idx="13" hasCustomPrompt="1"/>
          </p:nvPr>
        </p:nvSpPr>
        <p:spPr>
          <a:xfrm>
            <a:off x="749030" y="1081792"/>
            <a:ext cx="3286257" cy="256478"/>
          </a:xfrm>
        </p:spPr>
        <p:txBody>
          <a:bodyPr lIns="18000" anchor="b" anchorCtr="0">
            <a:normAutofit/>
          </a:bodyPr>
          <a:lstStyle>
            <a:lvl1pPr marL="0" indent="0">
              <a:spcBef>
                <a:spcPts val="0"/>
              </a:spcBef>
              <a:buNone/>
              <a:defRPr sz="1600">
                <a:solidFill>
                  <a:schemeClr val="bg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8" name="Rectangle 7"/>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372262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word A">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49B41E-CC9C-4128-B2CA-4029C4C600CF}"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8" name="Title 1"/>
          <p:cNvSpPr>
            <a:spLocks noGrp="1"/>
          </p:cNvSpPr>
          <p:nvPr>
            <p:ph type="title" hasCustomPrompt="1"/>
          </p:nvPr>
        </p:nvSpPr>
        <p:spPr>
          <a:xfrm>
            <a:off x="693274" y="1760400"/>
            <a:ext cx="10749695" cy="1606229"/>
          </a:xfrm>
        </p:spPr>
        <p:txBody>
          <a:bodyPr>
            <a:noAutofit/>
          </a:bodyPr>
          <a:lstStyle>
            <a:lvl1pPr>
              <a:lnSpc>
                <a:spcPct val="75000"/>
              </a:lnSpc>
              <a:defRPr sz="9600"/>
            </a:lvl1pPr>
          </a:lstStyle>
          <a:p>
            <a:r>
              <a:rPr lang="da-DK" noProof="0" dirty="0" err="1"/>
              <a:t>keyword</a:t>
            </a:r>
            <a:endParaRPr lang="da-DK" noProof="0" dirty="0"/>
          </a:p>
        </p:txBody>
      </p:sp>
      <p:sp>
        <p:nvSpPr>
          <p:cNvPr id="12" name="Text Placeholder 7"/>
          <p:cNvSpPr>
            <a:spLocks noGrp="1"/>
          </p:cNvSpPr>
          <p:nvPr>
            <p:ph type="body" sz="quarter" idx="13" hasCustomPrompt="1"/>
          </p:nvPr>
        </p:nvSpPr>
        <p:spPr>
          <a:xfrm>
            <a:off x="749030" y="1081792"/>
            <a:ext cx="3286257" cy="256478"/>
          </a:xfrm>
        </p:spPr>
        <p:txBody>
          <a:bodyPr lIns="18000" anchor="b" anchorCtr="0">
            <a:normAutofit/>
          </a:bodyPr>
          <a:lstStyle>
            <a:lvl1pPr marL="0" indent="0">
              <a:spcBef>
                <a:spcPts val="0"/>
              </a:spcBef>
              <a:buNone/>
              <a:defRPr sz="1600">
                <a:solidFill>
                  <a:schemeClr val="tx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9" name="Rectangle 8"/>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34134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eyword B">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74423E-311E-4DFA-A64D-3F5F57E35AE1}"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10" name="Text Placeholder 7"/>
          <p:cNvSpPr>
            <a:spLocks noGrp="1"/>
          </p:cNvSpPr>
          <p:nvPr>
            <p:ph type="body" sz="quarter" idx="13" hasCustomPrompt="1"/>
          </p:nvPr>
        </p:nvSpPr>
        <p:spPr>
          <a:xfrm>
            <a:off x="749030" y="1081792"/>
            <a:ext cx="3286257" cy="256478"/>
          </a:xfrm>
        </p:spPr>
        <p:txBody>
          <a:bodyPr lIns="18000" anchor="b" anchorCtr="0">
            <a:normAutofit/>
          </a:bodyPr>
          <a:lstStyle>
            <a:lvl1pPr marL="0" indent="0">
              <a:spcBef>
                <a:spcPts val="0"/>
              </a:spcBef>
              <a:buNone/>
              <a:defRPr sz="1600">
                <a:solidFill>
                  <a:schemeClr val="bg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11" name="Title 1"/>
          <p:cNvSpPr>
            <a:spLocks noGrp="1"/>
          </p:cNvSpPr>
          <p:nvPr>
            <p:ph type="title" hasCustomPrompt="1"/>
          </p:nvPr>
        </p:nvSpPr>
        <p:spPr>
          <a:xfrm>
            <a:off x="693274" y="1760400"/>
            <a:ext cx="10749695" cy="1606229"/>
          </a:xfrm>
        </p:spPr>
        <p:txBody>
          <a:bodyPr>
            <a:noAutofit/>
          </a:bodyPr>
          <a:lstStyle>
            <a:lvl1pPr>
              <a:lnSpc>
                <a:spcPct val="75000"/>
              </a:lnSpc>
              <a:defRPr sz="9600">
                <a:solidFill>
                  <a:schemeClr val="bg1"/>
                </a:solidFill>
              </a:defRPr>
            </a:lvl1pPr>
          </a:lstStyle>
          <a:p>
            <a:r>
              <a:rPr lang="da-DK" noProof="0" dirty="0" err="1"/>
              <a:t>keyword</a:t>
            </a:r>
            <a:endParaRPr lang="da-DK" noProof="0" dirty="0"/>
          </a:p>
        </p:txBody>
      </p:sp>
      <p:sp>
        <p:nvSpPr>
          <p:cNvPr id="8" name="Rectangle 7"/>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176707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36DF659D-AC74-4E40-A081-B94F3DCFA845}"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16" name="Content Placeholder 2"/>
          <p:cNvSpPr>
            <a:spLocks noGrp="1"/>
          </p:cNvSpPr>
          <p:nvPr>
            <p:ph idx="16" hasCustomPrompt="1"/>
          </p:nvPr>
        </p:nvSpPr>
        <p:spPr>
          <a:xfrm>
            <a:off x="749029" y="2534477"/>
            <a:ext cx="10693941" cy="1777991"/>
          </a:xfrm>
        </p:spPr>
        <p:txBody>
          <a:bodyPr>
            <a:normAutofit/>
          </a:bodyPr>
          <a:lstStyle>
            <a:lvl1pPr>
              <a:defRPr sz="2400"/>
            </a:lvl1pPr>
            <a:lvl2pPr>
              <a:defRPr sz="2000"/>
            </a:lvl2pPr>
            <a:lvl3pPr>
              <a:defRPr sz="1800"/>
            </a:lvl3pPr>
            <a:lvl4pPr>
              <a:defRPr sz="1600"/>
            </a:lvl4pPr>
            <a:lvl5pPr>
              <a:defRPr sz="1600"/>
            </a:lvl5p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Picture Placeholder 7"/>
          <p:cNvSpPr>
            <a:spLocks noGrp="1"/>
          </p:cNvSpPr>
          <p:nvPr>
            <p:ph type="pic" sz="quarter" idx="18" hasCustomPrompt="1"/>
          </p:nvPr>
        </p:nvSpPr>
        <p:spPr>
          <a:xfrm>
            <a:off x="0" y="4568825"/>
            <a:ext cx="12192000" cy="2289175"/>
          </a:xfrm>
        </p:spPr>
        <p:txBody>
          <a:bodyPr anchor="ctr" anchorCtr="0">
            <a:normAutofit/>
          </a:bodyPr>
          <a:lstStyle>
            <a:lvl1pPr marL="0" indent="0" algn="ctr">
              <a:buFont typeface="Arial" panose="020B0604020202020204" pitchFamily="34" charset="0"/>
              <a:buNone/>
              <a:defRPr sz="1400" baseline="0"/>
            </a:lvl1pPr>
          </a:lstStyle>
          <a:p>
            <a:r>
              <a:rPr lang="da-DK" noProof="0" dirty="0"/>
              <a:t>Klik ikon for at indsætte billede i pladsholder</a:t>
            </a:r>
          </a:p>
        </p:txBody>
      </p:sp>
      <p:sp>
        <p:nvSpPr>
          <p:cNvPr id="11" name="Text Placeholder 11"/>
          <p:cNvSpPr>
            <a:spLocks noGrp="1"/>
          </p:cNvSpPr>
          <p:nvPr>
            <p:ph type="body" sz="quarter" idx="19" hasCustomPrompt="1"/>
          </p:nvPr>
        </p:nvSpPr>
        <p:spPr>
          <a:xfrm>
            <a:off x="749300" y="4568825"/>
            <a:ext cx="2282135" cy="2282134"/>
          </a:xfrm>
          <a:solidFill>
            <a:srgbClr val="ECD015">
              <a:alpha val="89804"/>
            </a:srgbClr>
          </a:solidFill>
        </p:spPr>
        <p:txBody>
          <a:bodyPr lIns="360000" tIns="360000" rIns="360000" bIns="360000">
            <a:noAutofit/>
          </a:bodyPr>
          <a:lstStyle>
            <a:lvl1pPr marL="0" indent="0">
              <a:buFont typeface="Arial" panose="020B0604020202020204" pitchFamily="34" charset="0"/>
              <a:buNone/>
              <a:defRPr sz="1600">
                <a:latin typeface="+mn-lt"/>
              </a:defRPr>
            </a:lvl1pPr>
            <a:lvl2pPr marL="715963" indent="-258763">
              <a:buFontTx/>
              <a:buBlip>
                <a:blip r:embed="rId2"/>
              </a:buBlip>
              <a:defRPr sz="1400"/>
            </a:lvl2pPr>
            <a:lvl3pPr marL="1143000" indent="-228600">
              <a:buFontTx/>
              <a:buBlip>
                <a:blip r:embed="rId2"/>
              </a:buBlip>
              <a:defRPr sz="1200"/>
            </a:lvl3pPr>
            <a:lvl4pPr marL="1609725" indent="-228600">
              <a:buFontTx/>
              <a:buBlip>
                <a:blip r:embed="rId2"/>
              </a:buBlip>
              <a:defRPr sz="1100"/>
            </a:lvl4pPr>
            <a:lvl5pPr marL="2057400" indent="-228600">
              <a:buFontTx/>
              <a:buBlip>
                <a:blip r:embed="rId2"/>
              </a:buBlip>
              <a:defRPr sz="1100"/>
            </a:lvl5pPr>
          </a:lstStyle>
          <a:p>
            <a:pPr lvl="0"/>
            <a:r>
              <a:rPr lang="da-DK" noProof="0" dirty="0"/>
              <a:t>Klik for at redigere tekst</a:t>
            </a:r>
          </a:p>
        </p:txBody>
      </p:sp>
    </p:spTree>
    <p:extLst>
      <p:ext uri="{BB962C8B-B14F-4D97-AF65-F5344CB8AC3E}">
        <p14:creationId xmlns:p14="http://schemas.microsoft.com/office/powerpoint/2010/main" val="237571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og billed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C087ECFC-676D-49E5-8590-0E591ADD2231}"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8" name="Picture Placeholder 7"/>
          <p:cNvSpPr>
            <a:spLocks noGrp="1"/>
          </p:cNvSpPr>
          <p:nvPr>
            <p:ph type="pic" sz="quarter" idx="18" hasCustomPrompt="1"/>
          </p:nvPr>
        </p:nvSpPr>
        <p:spPr>
          <a:xfrm>
            <a:off x="0" y="2534477"/>
            <a:ext cx="12192000" cy="4323523"/>
          </a:xfrm>
        </p:spPr>
        <p:txBody>
          <a:bodyPr anchor="ctr" anchorCtr="0">
            <a:normAutofit/>
          </a:bodyPr>
          <a:lstStyle>
            <a:lvl1pPr marL="0" indent="0" algn="ctr">
              <a:buFont typeface="Arial" panose="020B0604020202020204" pitchFamily="34" charset="0"/>
              <a:buNone/>
              <a:defRPr sz="1400" baseline="0"/>
            </a:lvl1pPr>
          </a:lstStyle>
          <a:p>
            <a:r>
              <a:rPr lang="da-DK" noProof="0" dirty="0"/>
              <a:t>Klik ikon for at indsætte billede i pladsholder</a:t>
            </a:r>
          </a:p>
        </p:txBody>
      </p:sp>
      <p:sp>
        <p:nvSpPr>
          <p:cNvPr id="12" name="Text Placeholder 11"/>
          <p:cNvSpPr>
            <a:spLocks noGrp="1"/>
          </p:cNvSpPr>
          <p:nvPr>
            <p:ph type="body" sz="quarter" idx="19" hasCustomPrompt="1"/>
          </p:nvPr>
        </p:nvSpPr>
        <p:spPr>
          <a:xfrm>
            <a:off x="749300" y="2535239"/>
            <a:ext cx="4322763" cy="4322762"/>
          </a:xfrm>
          <a:solidFill>
            <a:srgbClr val="ECD015">
              <a:alpha val="89804"/>
            </a:srgbClr>
          </a:solidFill>
        </p:spPr>
        <p:txBody>
          <a:bodyPr lIns="360000" tIns="360000" rIns="360000" bIns="360000">
            <a:normAutofit/>
          </a:bodyPr>
          <a:lstStyle>
            <a:lvl1pPr marL="268288" indent="-268288">
              <a:buFontTx/>
              <a:buBlip>
                <a:blip r:embed="rId2"/>
              </a:buBlip>
              <a:defRPr sz="2400">
                <a:latin typeface="+mn-lt"/>
              </a:defRPr>
            </a:lvl1pPr>
            <a:lvl2pPr marL="715963" indent="-258763">
              <a:buFontTx/>
              <a:buBlip>
                <a:blip r:embed="rId2"/>
              </a:buBlip>
              <a:defRPr sz="2000">
                <a:latin typeface="+mn-lt"/>
              </a:defRPr>
            </a:lvl2pPr>
            <a:lvl3pPr marL="1143000" indent="-228600">
              <a:buFontTx/>
              <a:buBlip>
                <a:blip r:embed="rId2"/>
              </a:buBlip>
              <a:defRPr sz="1800">
                <a:latin typeface="+mn-lt"/>
              </a:defRPr>
            </a:lvl3pPr>
            <a:lvl4pPr marL="1609725" indent="-228600">
              <a:buFontTx/>
              <a:buBlip>
                <a:blip r:embed="rId2"/>
              </a:buBlip>
              <a:defRPr sz="1600">
                <a:latin typeface="+mn-lt"/>
              </a:defRPr>
            </a:lvl4pPr>
            <a:lvl5pPr marL="2057400" indent="-228600">
              <a:buFontTx/>
              <a:buBlip>
                <a:blip r:embed="rId2"/>
              </a:buBlip>
              <a:defRPr sz="1600">
                <a:latin typeface="+mn-lt"/>
              </a:defRPr>
            </a:lvl5p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75956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og billed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9E295CE3-4CFC-4C71-A906-786C1DB86F14}"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8" name="Picture Placeholder 7"/>
          <p:cNvSpPr>
            <a:spLocks noGrp="1"/>
          </p:cNvSpPr>
          <p:nvPr>
            <p:ph type="pic" sz="quarter" idx="18" hasCustomPrompt="1"/>
          </p:nvPr>
        </p:nvSpPr>
        <p:spPr>
          <a:xfrm>
            <a:off x="0" y="2534477"/>
            <a:ext cx="12192000" cy="4323523"/>
          </a:xfrm>
        </p:spPr>
        <p:txBody>
          <a:bodyPr anchor="ctr" anchorCtr="0">
            <a:normAutofit/>
          </a:bodyPr>
          <a:lstStyle>
            <a:lvl1pPr marL="0" indent="0" algn="ctr">
              <a:buFont typeface="Arial" panose="020B0604020202020204" pitchFamily="34" charset="0"/>
              <a:buNone/>
              <a:defRPr sz="1400" baseline="0"/>
            </a:lvl1pPr>
          </a:lstStyle>
          <a:p>
            <a:r>
              <a:rPr lang="da-DK" noProof="0" dirty="0"/>
              <a:t>Klik ikon for at indsætte billede i pladsholder</a:t>
            </a:r>
          </a:p>
        </p:txBody>
      </p:sp>
      <p:sp>
        <p:nvSpPr>
          <p:cNvPr id="12" name="Text Placeholder 11"/>
          <p:cNvSpPr>
            <a:spLocks noGrp="1"/>
          </p:cNvSpPr>
          <p:nvPr>
            <p:ph type="body" sz="quarter" idx="19" hasCustomPrompt="1"/>
          </p:nvPr>
        </p:nvSpPr>
        <p:spPr>
          <a:xfrm>
            <a:off x="8815369" y="3038158"/>
            <a:ext cx="2627601" cy="3316159"/>
          </a:xfrm>
          <a:custGeom>
            <a:avLst/>
            <a:gdLst>
              <a:gd name="connsiteX0" fmla="*/ 0 w 2345441"/>
              <a:gd name="connsiteY0" fmla="*/ 0 h 3316159"/>
              <a:gd name="connsiteX1" fmla="*/ 2345441 w 2345441"/>
              <a:gd name="connsiteY1" fmla="*/ 0 h 3316159"/>
              <a:gd name="connsiteX2" fmla="*/ 2345441 w 2345441"/>
              <a:gd name="connsiteY2" fmla="*/ 3316159 h 3316159"/>
              <a:gd name="connsiteX3" fmla="*/ 0 w 2345441"/>
              <a:gd name="connsiteY3" fmla="*/ 3316159 h 3316159"/>
              <a:gd name="connsiteX4" fmla="*/ 0 w 2345441"/>
              <a:gd name="connsiteY4" fmla="*/ 0 h 3316159"/>
              <a:gd name="connsiteX0" fmla="*/ 3865 w 2349306"/>
              <a:gd name="connsiteY0" fmla="*/ 0 h 3316159"/>
              <a:gd name="connsiteX1" fmla="*/ 2349306 w 2349306"/>
              <a:gd name="connsiteY1" fmla="*/ 0 h 3316159"/>
              <a:gd name="connsiteX2" fmla="*/ 2349306 w 2349306"/>
              <a:gd name="connsiteY2" fmla="*/ 3316159 h 3316159"/>
              <a:gd name="connsiteX3" fmla="*/ 3865 w 2349306"/>
              <a:gd name="connsiteY3" fmla="*/ 3316159 h 3316159"/>
              <a:gd name="connsiteX4" fmla="*/ 0 w 2349306"/>
              <a:gd name="connsiteY4" fmla="*/ 887799 h 3316159"/>
              <a:gd name="connsiteX5" fmla="*/ 3865 w 2349306"/>
              <a:gd name="connsiteY5" fmla="*/ 0 h 3316159"/>
              <a:gd name="connsiteX0" fmla="*/ 178262 w 2523703"/>
              <a:gd name="connsiteY0" fmla="*/ 0 h 3316159"/>
              <a:gd name="connsiteX1" fmla="*/ 2523703 w 2523703"/>
              <a:gd name="connsiteY1" fmla="*/ 0 h 3316159"/>
              <a:gd name="connsiteX2" fmla="*/ 2523703 w 2523703"/>
              <a:gd name="connsiteY2" fmla="*/ 3316159 h 3316159"/>
              <a:gd name="connsiteX3" fmla="*/ 178262 w 2523703"/>
              <a:gd name="connsiteY3" fmla="*/ 3316159 h 3316159"/>
              <a:gd name="connsiteX4" fmla="*/ 164458 w 2523703"/>
              <a:gd name="connsiteY4" fmla="*/ 1166094 h 3316159"/>
              <a:gd name="connsiteX5" fmla="*/ 174397 w 2523703"/>
              <a:gd name="connsiteY5" fmla="*/ 887799 h 3316159"/>
              <a:gd name="connsiteX6" fmla="*/ 178262 w 2523703"/>
              <a:gd name="connsiteY6" fmla="*/ 0 h 3316159"/>
              <a:gd name="connsiteX0" fmla="*/ 13840 w 2359281"/>
              <a:gd name="connsiteY0" fmla="*/ 0 h 3316159"/>
              <a:gd name="connsiteX1" fmla="*/ 2359281 w 2359281"/>
              <a:gd name="connsiteY1" fmla="*/ 0 h 3316159"/>
              <a:gd name="connsiteX2" fmla="*/ 2359281 w 2359281"/>
              <a:gd name="connsiteY2" fmla="*/ 3316159 h 3316159"/>
              <a:gd name="connsiteX3" fmla="*/ 13840 w 2359281"/>
              <a:gd name="connsiteY3" fmla="*/ 3316159 h 3316159"/>
              <a:gd name="connsiteX4" fmla="*/ 36 w 2359281"/>
              <a:gd name="connsiteY4" fmla="*/ 1166094 h 3316159"/>
              <a:gd name="connsiteX5" fmla="*/ 9975 w 2359281"/>
              <a:gd name="connsiteY5" fmla="*/ 887799 h 3316159"/>
              <a:gd name="connsiteX6" fmla="*/ 13840 w 2359281"/>
              <a:gd name="connsiteY6" fmla="*/ 0 h 3316159"/>
              <a:gd name="connsiteX0" fmla="*/ 282167 w 2627608"/>
              <a:gd name="connsiteY0" fmla="*/ 0 h 3316159"/>
              <a:gd name="connsiteX1" fmla="*/ 2627608 w 2627608"/>
              <a:gd name="connsiteY1" fmla="*/ 0 h 3316159"/>
              <a:gd name="connsiteX2" fmla="*/ 2627608 w 2627608"/>
              <a:gd name="connsiteY2" fmla="*/ 3316159 h 3316159"/>
              <a:gd name="connsiteX3" fmla="*/ 282167 w 2627608"/>
              <a:gd name="connsiteY3" fmla="*/ 3316159 h 3316159"/>
              <a:gd name="connsiteX4" fmla="*/ 268363 w 2627608"/>
              <a:gd name="connsiteY4" fmla="*/ 1166094 h 3316159"/>
              <a:gd name="connsiteX5" fmla="*/ 7 w 2627608"/>
              <a:gd name="connsiteY5" fmla="*/ 1026946 h 3316159"/>
              <a:gd name="connsiteX6" fmla="*/ 278302 w 2627608"/>
              <a:gd name="connsiteY6" fmla="*/ 887799 h 3316159"/>
              <a:gd name="connsiteX7" fmla="*/ 282167 w 2627608"/>
              <a:gd name="connsiteY7" fmla="*/ 0 h 3316159"/>
              <a:gd name="connsiteX0" fmla="*/ 282167 w 2627608"/>
              <a:gd name="connsiteY0" fmla="*/ 0 h 3316159"/>
              <a:gd name="connsiteX1" fmla="*/ 2627608 w 2627608"/>
              <a:gd name="connsiteY1" fmla="*/ 0 h 3316159"/>
              <a:gd name="connsiteX2" fmla="*/ 2627608 w 2627608"/>
              <a:gd name="connsiteY2" fmla="*/ 3316159 h 3316159"/>
              <a:gd name="connsiteX3" fmla="*/ 282167 w 2627608"/>
              <a:gd name="connsiteY3" fmla="*/ 3316159 h 3316159"/>
              <a:gd name="connsiteX4" fmla="*/ 268363 w 2627608"/>
              <a:gd name="connsiteY4" fmla="*/ 1166094 h 3316159"/>
              <a:gd name="connsiteX5" fmla="*/ 7 w 2627608"/>
              <a:gd name="connsiteY5" fmla="*/ 1026946 h 3316159"/>
              <a:gd name="connsiteX6" fmla="*/ 278302 w 2627608"/>
              <a:gd name="connsiteY6" fmla="*/ 887799 h 3316159"/>
              <a:gd name="connsiteX7" fmla="*/ 282167 w 2627608"/>
              <a:gd name="connsiteY7" fmla="*/ 0 h 3316159"/>
              <a:gd name="connsiteX0" fmla="*/ 286063 w 2631504"/>
              <a:gd name="connsiteY0" fmla="*/ 0 h 3316159"/>
              <a:gd name="connsiteX1" fmla="*/ 2631504 w 2631504"/>
              <a:gd name="connsiteY1" fmla="*/ 0 h 3316159"/>
              <a:gd name="connsiteX2" fmla="*/ 2631504 w 2631504"/>
              <a:gd name="connsiteY2" fmla="*/ 3316159 h 3316159"/>
              <a:gd name="connsiteX3" fmla="*/ 286063 w 2631504"/>
              <a:gd name="connsiteY3" fmla="*/ 3316159 h 3316159"/>
              <a:gd name="connsiteX4" fmla="*/ 272259 w 2631504"/>
              <a:gd name="connsiteY4" fmla="*/ 1166094 h 3316159"/>
              <a:gd name="connsiteX5" fmla="*/ 3903 w 2631504"/>
              <a:gd name="connsiteY5" fmla="*/ 1026946 h 3316159"/>
              <a:gd name="connsiteX6" fmla="*/ 282198 w 2631504"/>
              <a:gd name="connsiteY6" fmla="*/ 887799 h 3316159"/>
              <a:gd name="connsiteX7" fmla="*/ 286063 w 2631504"/>
              <a:gd name="connsiteY7" fmla="*/ 0 h 3316159"/>
              <a:gd name="connsiteX0" fmla="*/ 286063 w 2631504"/>
              <a:gd name="connsiteY0" fmla="*/ 0 h 3316159"/>
              <a:gd name="connsiteX1" fmla="*/ 2631504 w 2631504"/>
              <a:gd name="connsiteY1" fmla="*/ 0 h 3316159"/>
              <a:gd name="connsiteX2" fmla="*/ 2631504 w 2631504"/>
              <a:gd name="connsiteY2" fmla="*/ 3316159 h 3316159"/>
              <a:gd name="connsiteX3" fmla="*/ 286063 w 2631504"/>
              <a:gd name="connsiteY3" fmla="*/ 3316159 h 3316159"/>
              <a:gd name="connsiteX4" fmla="*/ 272259 w 2631504"/>
              <a:gd name="connsiteY4" fmla="*/ 1166094 h 3316159"/>
              <a:gd name="connsiteX5" fmla="*/ 3903 w 2631504"/>
              <a:gd name="connsiteY5" fmla="*/ 1026946 h 3316159"/>
              <a:gd name="connsiteX6" fmla="*/ 282198 w 2631504"/>
              <a:gd name="connsiteY6" fmla="*/ 887799 h 3316159"/>
              <a:gd name="connsiteX7" fmla="*/ 286063 w 2631504"/>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4632 w 2630073"/>
              <a:gd name="connsiteY0" fmla="*/ 0 h 3316159"/>
              <a:gd name="connsiteX1" fmla="*/ 2630073 w 2630073"/>
              <a:gd name="connsiteY1" fmla="*/ 0 h 3316159"/>
              <a:gd name="connsiteX2" fmla="*/ 2630073 w 2630073"/>
              <a:gd name="connsiteY2" fmla="*/ 3316159 h 3316159"/>
              <a:gd name="connsiteX3" fmla="*/ 284632 w 2630073"/>
              <a:gd name="connsiteY3" fmla="*/ 3316159 h 3316159"/>
              <a:gd name="connsiteX4" fmla="*/ 270828 w 2630073"/>
              <a:gd name="connsiteY4" fmla="*/ 1166094 h 3316159"/>
              <a:gd name="connsiteX5" fmla="*/ 2472 w 2630073"/>
              <a:gd name="connsiteY5" fmla="*/ 1026946 h 3316159"/>
              <a:gd name="connsiteX6" fmla="*/ 280767 w 2630073"/>
              <a:gd name="connsiteY6" fmla="*/ 887799 h 3316159"/>
              <a:gd name="connsiteX7" fmla="*/ 284632 w 2630073"/>
              <a:gd name="connsiteY7" fmla="*/ 0 h 3316159"/>
              <a:gd name="connsiteX0" fmla="*/ 285272 w 2630713"/>
              <a:gd name="connsiteY0" fmla="*/ 0 h 3316159"/>
              <a:gd name="connsiteX1" fmla="*/ 2630713 w 2630713"/>
              <a:gd name="connsiteY1" fmla="*/ 0 h 3316159"/>
              <a:gd name="connsiteX2" fmla="*/ 2630713 w 2630713"/>
              <a:gd name="connsiteY2" fmla="*/ 3316159 h 3316159"/>
              <a:gd name="connsiteX3" fmla="*/ 285272 w 2630713"/>
              <a:gd name="connsiteY3" fmla="*/ 3316159 h 3316159"/>
              <a:gd name="connsiteX4" fmla="*/ 271468 w 2630713"/>
              <a:gd name="connsiteY4" fmla="*/ 1166094 h 3316159"/>
              <a:gd name="connsiteX5" fmla="*/ 3112 w 2630713"/>
              <a:gd name="connsiteY5" fmla="*/ 1026946 h 3316159"/>
              <a:gd name="connsiteX6" fmla="*/ 281407 w 2630713"/>
              <a:gd name="connsiteY6" fmla="*/ 887799 h 3316159"/>
              <a:gd name="connsiteX7" fmla="*/ 285272 w 2630713"/>
              <a:gd name="connsiteY7" fmla="*/ 0 h 3316159"/>
              <a:gd name="connsiteX0" fmla="*/ 285272 w 2630713"/>
              <a:gd name="connsiteY0" fmla="*/ 0 h 3316159"/>
              <a:gd name="connsiteX1" fmla="*/ 2630713 w 2630713"/>
              <a:gd name="connsiteY1" fmla="*/ 0 h 3316159"/>
              <a:gd name="connsiteX2" fmla="*/ 2630713 w 2630713"/>
              <a:gd name="connsiteY2" fmla="*/ 3316159 h 3316159"/>
              <a:gd name="connsiteX3" fmla="*/ 285272 w 2630713"/>
              <a:gd name="connsiteY3" fmla="*/ 3316159 h 3316159"/>
              <a:gd name="connsiteX4" fmla="*/ 271468 w 2630713"/>
              <a:gd name="connsiteY4" fmla="*/ 1166094 h 3316159"/>
              <a:gd name="connsiteX5" fmla="*/ 3112 w 2630713"/>
              <a:gd name="connsiteY5" fmla="*/ 1026946 h 3316159"/>
              <a:gd name="connsiteX6" fmla="*/ 281407 w 2630713"/>
              <a:gd name="connsiteY6" fmla="*/ 887799 h 3316159"/>
              <a:gd name="connsiteX7" fmla="*/ 285272 w 2630713"/>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68356 w 2627601"/>
              <a:gd name="connsiteY4" fmla="*/ 116609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78368 w 2627601"/>
              <a:gd name="connsiteY4" fmla="*/ 1169431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75031 w 2627601"/>
              <a:gd name="connsiteY4" fmla="*/ 1166093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75031 w 2627601"/>
              <a:gd name="connsiteY4" fmla="*/ 1166093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6 w 2627601"/>
              <a:gd name="connsiteY4" fmla="*/ 1189454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6 w 2627601"/>
              <a:gd name="connsiteY4" fmla="*/ 1169431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75031 w 2627601"/>
              <a:gd name="connsiteY4" fmla="*/ 1156082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5 w 2627601"/>
              <a:gd name="connsiteY4" fmla="*/ 1156082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5 w 2627601"/>
              <a:gd name="connsiteY4" fmla="*/ 1156082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5 w 2627601"/>
              <a:gd name="connsiteY4" fmla="*/ 1156082 h 3316159"/>
              <a:gd name="connsiteX5" fmla="*/ 0 w 2627601"/>
              <a:gd name="connsiteY5" fmla="*/ 1026946 h 3316159"/>
              <a:gd name="connsiteX6" fmla="*/ 278295 w 2627601"/>
              <a:gd name="connsiteY6" fmla="*/ 887799 h 3316159"/>
              <a:gd name="connsiteX7" fmla="*/ 282160 w 2627601"/>
              <a:gd name="connsiteY7" fmla="*/ 0 h 3316159"/>
              <a:gd name="connsiteX0" fmla="*/ 282160 w 2627601"/>
              <a:gd name="connsiteY0" fmla="*/ 0 h 3316159"/>
              <a:gd name="connsiteX1" fmla="*/ 2627601 w 2627601"/>
              <a:gd name="connsiteY1" fmla="*/ 0 h 3316159"/>
              <a:gd name="connsiteX2" fmla="*/ 2627601 w 2627601"/>
              <a:gd name="connsiteY2" fmla="*/ 3316159 h 3316159"/>
              <a:gd name="connsiteX3" fmla="*/ 282160 w 2627601"/>
              <a:gd name="connsiteY3" fmla="*/ 3316159 h 3316159"/>
              <a:gd name="connsiteX4" fmla="*/ 281705 w 2627601"/>
              <a:gd name="connsiteY4" fmla="*/ 1156082 h 3316159"/>
              <a:gd name="connsiteX5" fmla="*/ 0 w 2627601"/>
              <a:gd name="connsiteY5" fmla="*/ 1026946 h 3316159"/>
              <a:gd name="connsiteX6" fmla="*/ 278295 w 2627601"/>
              <a:gd name="connsiteY6" fmla="*/ 887799 h 3316159"/>
              <a:gd name="connsiteX7" fmla="*/ 282160 w 2627601"/>
              <a:gd name="connsiteY7" fmla="*/ 0 h 33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7601" h="3316159">
                <a:moveTo>
                  <a:pt x="282160" y="0"/>
                </a:moveTo>
                <a:lnTo>
                  <a:pt x="2627601" y="0"/>
                </a:lnTo>
                <a:lnTo>
                  <a:pt x="2627601" y="3316159"/>
                </a:lnTo>
                <a:lnTo>
                  <a:pt x="282160" y="3316159"/>
                </a:lnTo>
                <a:cubicBezTo>
                  <a:pt x="277559" y="2599471"/>
                  <a:pt x="282968" y="1265395"/>
                  <a:pt x="281705" y="1156082"/>
                </a:cubicBezTo>
                <a:cubicBezTo>
                  <a:pt x="4408" y="1028176"/>
                  <a:pt x="66077" y="1061832"/>
                  <a:pt x="0" y="1026946"/>
                </a:cubicBezTo>
                <a:cubicBezTo>
                  <a:pt x="158505" y="940518"/>
                  <a:pt x="14034" y="1018934"/>
                  <a:pt x="278295" y="887799"/>
                </a:cubicBezTo>
                <a:cubicBezTo>
                  <a:pt x="279583" y="591866"/>
                  <a:pt x="280872" y="295933"/>
                  <a:pt x="282160" y="0"/>
                </a:cubicBezTo>
                <a:close/>
              </a:path>
            </a:pathLst>
          </a:custGeom>
          <a:solidFill>
            <a:srgbClr val="01AAD1"/>
          </a:solidFill>
        </p:spPr>
        <p:txBody>
          <a:bodyPr lIns="612000" tIns="360000" rIns="360000" bIns="360000">
            <a:normAutofit/>
          </a:bodyPr>
          <a:lstStyle>
            <a:lvl1pPr marL="0" indent="0">
              <a:buFont typeface="Arial" panose="020B0604020202020204" pitchFamily="34" charset="0"/>
              <a:buNone/>
              <a:defRPr sz="2400" b="0">
                <a:solidFill>
                  <a:schemeClr val="bg1"/>
                </a:solidFill>
                <a:latin typeface="+mn-lt"/>
              </a:defRPr>
            </a:lvl1pPr>
            <a:lvl2pPr marL="457200" indent="0">
              <a:buFont typeface="Arial" panose="020B0604020202020204" pitchFamily="34" charset="0"/>
              <a:buNone/>
              <a:defRPr sz="2000">
                <a:solidFill>
                  <a:schemeClr val="bg1"/>
                </a:solidFill>
              </a:defRPr>
            </a:lvl2pPr>
            <a:lvl3pPr marL="914400" indent="0">
              <a:buFont typeface="Arial" panose="020B0604020202020204" pitchFamily="34" charset="0"/>
              <a:buNone/>
              <a:defRPr sz="1800">
                <a:solidFill>
                  <a:schemeClr val="bg1"/>
                </a:solidFill>
              </a:defRPr>
            </a:lvl3pPr>
            <a:lvl4pPr marL="1381125" indent="0">
              <a:buFont typeface="Arial" panose="020B0604020202020204" pitchFamily="34" charset="0"/>
              <a:buNone/>
              <a:defRPr sz="1600">
                <a:solidFill>
                  <a:schemeClr val="bg1"/>
                </a:solidFill>
              </a:defRPr>
            </a:lvl4pPr>
            <a:lvl5pPr marL="1828800" indent="0">
              <a:buFont typeface="Arial" panose="020B0604020202020204" pitchFamily="34" charset="0"/>
              <a:buNone/>
              <a:defRPr sz="1600">
                <a:solidFill>
                  <a:schemeClr val="bg1"/>
                </a:solidFill>
              </a:defRPr>
            </a:lvl5pPr>
          </a:lstStyle>
          <a:p>
            <a:pPr lvl="0"/>
            <a:r>
              <a:rPr lang="da-DK" noProof="0" dirty="0"/>
              <a:t>Klik for at redigere tekst</a:t>
            </a:r>
          </a:p>
        </p:txBody>
      </p:sp>
    </p:spTree>
    <p:extLst>
      <p:ext uri="{BB962C8B-B14F-4D97-AF65-F5344CB8AC3E}">
        <p14:creationId xmlns:p14="http://schemas.microsoft.com/office/powerpoint/2010/main" val="374138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og billede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04E96583-683A-4A29-B103-DD8D3DCA37DD}"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8" name="Picture Placeholder 7"/>
          <p:cNvSpPr>
            <a:spLocks noGrp="1"/>
          </p:cNvSpPr>
          <p:nvPr>
            <p:ph type="pic" sz="quarter" idx="18" hasCustomPrompt="1"/>
          </p:nvPr>
        </p:nvSpPr>
        <p:spPr>
          <a:xfrm>
            <a:off x="0" y="2534477"/>
            <a:ext cx="12192000" cy="4323523"/>
          </a:xfrm>
        </p:spPr>
        <p:txBody>
          <a:bodyPr anchor="ctr" anchorCtr="0">
            <a:normAutofit/>
          </a:bodyPr>
          <a:lstStyle>
            <a:lvl1pPr marL="0" indent="0" algn="ctr">
              <a:buFont typeface="Arial" panose="020B0604020202020204" pitchFamily="34" charset="0"/>
              <a:buNone/>
              <a:defRPr sz="1400" baseline="0"/>
            </a:lvl1pPr>
          </a:lstStyle>
          <a:p>
            <a:r>
              <a:rPr lang="da-DK" noProof="0" dirty="0"/>
              <a:t>Klik ikon for at indsætte billede i pladsholder</a:t>
            </a:r>
          </a:p>
        </p:txBody>
      </p:sp>
      <p:sp>
        <p:nvSpPr>
          <p:cNvPr id="9" name="Text Placeholder 11"/>
          <p:cNvSpPr>
            <a:spLocks noGrp="1"/>
          </p:cNvSpPr>
          <p:nvPr>
            <p:ph type="body" sz="quarter" idx="19" hasCustomPrompt="1"/>
          </p:nvPr>
        </p:nvSpPr>
        <p:spPr>
          <a:xfrm>
            <a:off x="6337063" y="3191256"/>
            <a:ext cx="5105908" cy="2953512"/>
          </a:xfrm>
        </p:spPr>
        <p:txBody>
          <a:bodyPr vert="horz" lIns="0" tIns="0" rIns="0" bIns="0" rtlCol="0" anchor="t" anchorCtr="0">
            <a:noAutofit/>
          </a:bodyPr>
          <a:lstStyle>
            <a:lvl1pPr algn="r">
              <a:defRPr lang="en-GB" sz="6000" cap="all" baseline="0" dirty="0">
                <a:solidFill>
                  <a:schemeClr val="tx1"/>
                </a:solidFill>
                <a:latin typeface="+mj-lt"/>
                <a:ea typeface="+mj-ea"/>
                <a:cs typeface="+mj-cs"/>
              </a:defRPr>
            </a:lvl1pPr>
          </a:lstStyle>
          <a:p>
            <a:pPr lvl="0">
              <a:lnSpc>
                <a:spcPct val="75000"/>
              </a:lnSpc>
              <a:spcBef>
                <a:spcPct val="0"/>
              </a:spcBef>
              <a:buNone/>
            </a:pPr>
            <a:r>
              <a:rPr lang="da-DK" noProof="0" dirty="0"/>
              <a:t>“indsæt</a:t>
            </a:r>
          </a:p>
          <a:p>
            <a:pPr lvl="0">
              <a:lnSpc>
                <a:spcPct val="75000"/>
              </a:lnSpc>
              <a:spcBef>
                <a:spcPct val="0"/>
              </a:spcBef>
              <a:buNone/>
            </a:pPr>
            <a:r>
              <a:rPr lang="da-DK" noProof="0" dirty="0"/>
              <a:t>tekst”</a:t>
            </a:r>
          </a:p>
        </p:txBody>
      </p:sp>
    </p:spTree>
    <p:extLst>
      <p:ext uri="{BB962C8B-B14F-4D97-AF65-F5344CB8AC3E}">
        <p14:creationId xmlns:p14="http://schemas.microsoft.com/office/powerpoint/2010/main" val="220107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00000"/>
          </a:xfrm>
        </p:spPr>
        <p:txBody>
          <a:bodyPr>
            <a:norm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AD66F467-46F5-47D2-8501-DD9FF4FF9FB5}"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Tree>
    <p:extLst>
      <p:ext uri="{BB962C8B-B14F-4D97-AF65-F5344CB8AC3E}">
        <p14:creationId xmlns:p14="http://schemas.microsoft.com/office/powerpoint/2010/main" val="2233634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B87C5-085B-40F2-A861-9E695175719C}" type="datetime2">
              <a:rPr lang="da-DK" noProof="0" smtClean="0"/>
              <a:t>11. april 2024</a:t>
            </a:fld>
            <a:endParaRPr lang="da-DK" noProof="0" dirty="0"/>
          </a:p>
        </p:txBody>
      </p:sp>
      <p:sp>
        <p:nvSpPr>
          <p:cNvPr id="3" name="Footer Placeholder 2"/>
          <p:cNvSpPr>
            <a:spLocks noGrp="1"/>
          </p:cNvSpPr>
          <p:nvPr>
            <p:ph type="ftr" sz="quarter" idx="11"/>
          </p:nvPr>
        </p:nvSpPr>
        <p:spPr/>
        <p:txBody>
          <a:bodyPr/>
          <a:lstStyle/>
          <a:p>
            <a:r>
              <a:rPr lang="da-DK" noProof="0" dirty="0"/>
              <a:t>Dansk Metal PowerPoint præsentation</a:t>
            </a:r>
          </a:p>
        </p:txBody>
      </p:sp>
      <p:sp>
        <p:nvSpPr>
          <p:cNvPr id="4" name="Slide Number Placeholder 3"/>
          <p:cNvSpPr>
            <a:spLocks noGrp="1"/>
          </p:cNvSpPr>
          <p:nvPr>
            <p:ph type="sldNum" sz="quarter" idx="12"/>
          </p:nvPr>
        </p:nvSpPr>
        <p:spPr/>
        <p:txBody>
          <a:bodyPr/>
          <a:lstStyle/>
          <a:p>
            <a:fld id="{CAE4D2E4-A4FC-4D80-A7A2-42818EFD7E29}" type="slidenum">
              <a:rPr lang="da-DK" noProof="0" smtClean="0"/>
              <a:t>‹nr.›</a:t>
            </a:fld>
            <a:endParaRPr lang="da-DK" noProof="0" dirty="0"/>
          </a:p>
        </p:txBody>
      </p:sp>
    </p:spTree>
    <p:extLst>
      <p:ext uri="{BB962C8B-B14F-4D97-AF65-F5344CB8AC3E}">
        <p14:creationId xmlns:p14="http://schemas.microsoft.com/office/powerpoint/2010/main" val="360124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49029" y="1761856"/>
            <a:ext cx="5453808" cy="1892969"/>
          </a:xfrm>
        </p:spPr>
        <p:txBody>
          <a:bodyPr anchor="t" anchorCtr="0">
            <a:noAutofit/>
          </a:bodyPr>
          <a:lstStyle>
            <a:lvl1pPr algn="l">
              <a:lnSpc>
                <a:spcPct val="75000"/>
              </a:lnSpc>
              <a:defRPr sz="6000" baseline="0">
                <a:solidFill>
                  <a:schemeClr val="bg1"/>
                </a:solidFill>
              </a:defRPr>
            </a:lvl1pPr>
          </a:lstStyle>
          <a:p>
            <a:r>
              <a:rPr lang="da-DK" noProof="0" dirty="0"/>
              <a:t>Skriv titel på </a:t>
            </a:r>
            <a:r>
              <a:rPr lang="da-DK" noProof="0" dirty="0" err="1"/>
              <a:t>præsenta-tion</a:t>
            </a:r>
            <a:endParaRPr lang="da-DK" noProof="0" dirty="0"/>
          </a:p>
        </p:txBody>
      </p:sp>
      <p:sp>
        <p:nvSpPr>
          <p:cNvPr id="4" name="Date Placeholder 3"/>
          <p:cNvSpPr>
            <a:spLocks noGrp="1"/>
          </p:cNvSpPr>
          <p:nvPr>
            <p:ph type="dt" sz="half" idx="10"/>
          </p:nvPr>
        </p:nvSpPr>
        <p:spPr/>
        <p:txBody>
          <a:bodyPr/>
          <a:lstStyle/>
          <a:p>
            <a:fld id="{3059CFF8-B163-4CC3-91BA-3650F7239F9C}"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12" name="Subtitle 2"/>
          <p:cNvSpPr>
            <a:spLocks noGrp="1"/>
          </p:cNvSpPr>
          <p:nvPr>
            <p:ph type="subTitle" idx="1" hasCustomPrompt="1"/>
          </p:nvPr>
        </p:nvSpPr>
        <p:spPr>
          <a:xfrm>
            <a:off x="749029" y="3866369"/>
            <a:ext cx="3499776" cy="126000"/>
          </a:xfrm>
          <a:solidFill>
            <a:schemeClr val="accent1"/>
          </a:solidFill>
          <a:ln>
            <a:noFill/>
          </a:ln>
        </p:spPr>
        <p:txBody>
          <a:bodyPr tIns="360000" anchor="t" anchorCtr="0">
            <a:noAutofit/>
          </a:bodyPr>
          <a:lstStyle>
            <a:lvl1pPr marL="0" indent="0" algn="l">
              <a:spcBef>
                <a:spcPts val="0"/>
              </a:spcBef>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Titel, navn </a:t>
            </a:r>
            <a:br>
              <a:rPr lang="da-DK" noProof="0" dirty="0"/>
            </a:br>
            <a:r>
              <a:rPr lang="da-DK" noProof="0" dirty="0"/>
              <a:t>og dato</a:t>
            </a:r>
          </a:p>
        </p:txBody>
      </p:sp>
      <p:sp>
        <p:nvSpPr>
          <p:cNvPr id="10" name="Rectangle 9"/>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373658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ogra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A079F-BBC6-4610-91AC-3AACD4349A22}" type="datetime2">
              <a:rPr lang="da-DK" noProof="0" smtClean="0"/>
              <a:t>11. april 2024</a:t>
            </a:fld>
            <a:endParaRPr lang="da-DK" noProof="0" dirty="0"/>
          </a:p>
        </p:txBody>
      </p:sp>
      <p:sp>
        <p:nvSpPr>
          <p:cNvPr id="4" name="Footer Placeholder 3"/>
          <p:cNvSpPr>
            <a:spLocks noGrp="1"/>
          </p:cNvSpPr>
          <p:nvPr>
            <p:ph type="ftr" sz="quarter" idx="11"/>
          </p:nvPr>
        </p:nvSpPr>
        <p:spPr/>
        <p:txBody>
          <a:bodyPr/>
          <a:lstStyle/>
          <a:p>
            <a:r>
              <a:rPr lang="da-DK" noProof="0" dirty="0"/>
              <a:t>Dansk Metal PowerPoint præsentation</a:t>
            </a:r>
          </a:p>
        </p:txBody>
      </p:sp>
      <p:sp>
        <p:nvSpPr>
          <p:cNvPr id="5" name="Slide Number Placeholder 4"/>
          <p:cNvSpPr>
            <a:spLocks noGrp="1"/>
          </p:cNvSpPr>
          <p:nvPr>
            <p:ph type="sldNum" sz="quarter" idx="12"/>
          </p:nvPr>
        </p:nvSpPr>
        <p:spPr/>
        <p:txBody>
          <a:bodyPr/>
          <a:lstStyle/>
          <a:p>
            <a:fld id="{CAE4D2E4-A4FC-4D80-A7A2-42818EFD7E29}" type="slidenum">
              <a:rPr lang="da-DK" noProof="0" smtClean="0"/>
              <a:pPr/>
              <a:t>‹nr.›</a:t>
            </a:fld>
            <a:endParaRPr lang="da-DK" noProof="0" dirty="0"/>
          </a:p>
        </p:txBody>
      </p:sp>
      <p:sp>
        <p:nvSpPr>
          <p:cNvPr id="6"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solidFill>
                  <a:schemeClr val="tx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Velkommen, dato, location, etc..</a:t>
            </a:r>
          </a:p>
        </p:txBody>
      </p:sp>
      <p:sp>
        <p:nvSpPr>
          <p:cNvPr id="11" name="Text Placeholder 8"/>
          <p:cNvSpPr>
            <a:spLocks noGrp="1"/>
          </p:cNvSpPr>
          <p:nvPr>
            <p:ph type="body" sz="quarter" idx="15" hasCustomPrompt="1"/>
          </p:nvPr>
        </p:nvSpPr>
        <p:spPr>
          <a:xfrm>
            <a:off x="2593427" y="2534476"/>
            <a:ext cx="8849543" cy="3821717"/>
          </a:xfrm>
        </p:spPr>
        <p:txBody>
          <a:bodyPr lIns="0" tIns="0" rIns="0" bIns="0"/>
          <a:lstStyle>
            <a:lvl1pPr marL="0" indent="0">
              <a:buNone/>
              <a:defRPr sz="2000" baseline="0">
                <a:solidFill>
                  <a:schemeClr val="tx1"/>
                </a:solidFill>
              </a:defRPr>
            </a:lvl1pPr>
          </a:lstStyle>
          <a:p>
            <a:pPr lvl="0"/>
            <a:r>
              <a:rPr lang="da-DK" noProof="0" dirty="0"/>
              <a:t>Indsæt agenda tekst</a:t>
            </a:r>
          </a:p>
        </p:txBody>
      </p:sp>
      <p:sp>
        <p:nvSpPr>
          <p:cNvPr id="12" name="Text Placeholder 8"/>
          <p:cNvSpPr>
            <a:spLocks noGrp="1"/>
          </p:cNvSpPr>
          <p:nvPr>
            <p:ph type="body" sz="quarter" idx="16" hasCustomPrompt="1"/>
          </p:nvPr>
        </p:nvSpPr>
        <p:spPr>
          <a:xfrm>
            <a:off x="749029" y="2534476"/>
            <a:ext cx="1592149" cy="3821717"/>
          </a:xfrm>
        </p:spPr>
        <p:txBody>
          <a:bodyPr lIns="0" tIns="0" rIns="0" bIns="0"/>
          <a:lstStyle>
            <a:lvl1pPr marL="0" indent="0">
              <a:buNone/>
              <a:defRPr sz="2000" baseline="0">
                <a:solidFill>
                  <a:schemeClr val="tx1"/>
                </a:solidFill>
              </a:defRPr>
            </a:lvl1pPr>
          </a:lstStyle>
          <a:p>
            <a:pPr lvl="0"/>
            <a:r>
              <a:rPr lang="da-DK" noProof="0" dirty="0"/>
              <a:t>09.00-10.00</a:t>
            </a:r>
          </a:p>
        </p:txBody>
      </p:sp>
      <p:sp>
        <p:nvSpPr>
          <p:cNvPr id="15" name="Title 1"/>
          <p:cNvSpPr>
            <a:spLocks noGrp="1"/>
          </p:cNvSpPr>
          <p:nvPr>
            <p:ph type="title" hasCustomPrompt="1"/>
          </p:nvPr>
        </p:nvSpPr>
        <p:spPr>
          <a:xfrm>
            <a:off x="749030" y="1760400"/>
            <a:ext cx="10693940" cy="645784"/>
          </a:xfrm>
        </p:spPr>
        <p:txBody>
          <a:bodyPr>
            <a:noAutofit/>
          </a:bodyPr>
          <a:lstStyle>
            <a:lvl1pPr>
              <a:lnSpc>
                <a:spcPct val="75000"/>
              </a:lnSpc>
              <a:defRPr sz="6000" baseline="0">
                <a:solidFill>
                  <a:schemeClr val="tx1"/>
                </a:solidFill>
              </a:defRPr>
            </a:lvl1pPr>
          </a:lstStyle>
          <a:p>
            <a:r>
              <a:rPr lang="da-DK" noProof="0" dirty="0"/>
              <a:t>Program</a:t>
            </a:r>
          </a:p>
        </p:txBody>
      </p:sp>
      <p:sp>
        <p:nvSpPr>
          <p:cNvPr id="10" name="Rectangle 9"/>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396570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ogram (Starttidspunk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A079F-BBC6-4610-91AC-3AACD4349A22}" type="datetime2">
              <a:rPr lang="da-DK" noProof="0" smtClean="0"/>
              <a:t>11. april 2024</a:t>
            </a:fld>
            <a:endParaRPr lang="da-DK" noProof="0" dirty="0"/>
          </a:p>
        </p:txBody>
      </p:sp>
      <p:sp>
        <p:nvSpPr>
          <p:cNvPr id="4" name="Footer Placeholder 3"/>
          <p:cNvSpPr>
            <a:spLocks noGrp="1"/>
          </p:cNvSpPr>
          <p:nvPr>
            <p:ph type="ftr" sz="quarter" idx="11"/>
          </p:nvPr>
        </p:nvSpPr>
        <p:spPr/>
        <p:txBody>
          <a:bodyPr/>
          <a:lstStyle/>
          <a:p>
            <a:r>
              <a:rPr lang="da-DK" noProof="0" dirty="0"/>
              <a:t>Dansk Metal PowerPoint præsentation</a:t>
            </a:r>
          </a:p>
        </p:txBody>
      </p:sp>
      <p:sp>
        <p:nvSpPr>
          <p:cNvPr id="5" name="Slide Number Placeholder 4"/>
          <p:cNvSpPr>
            <a:spLocks noGrp="1"/>
          </p:cNvSpPr>
          <p:nvPr>
            <p:ph type="sldNum" sz="quarter" idx="12"/>
          </p:nvPr>
        </p:nvSpPr>
        <p:spPr/>
        <p:txBody>
          <a:bodyPr/>
          <a:lstStyle/>
          <a:p>
            <a:fld id="{CAE4D2E4-A4FC-4D80-A7A2-42818EFD7E29}" type="slidenum">
              <a:rPr lang="da-DK" noProof="0" smtClean="0"/>
              <a:pPr/>
              <a:t>‹nr.›</a:t>
            </a:fld>
            <a:endParaRPr lang="da-DK" noProof="0" dirty="0"/>
          </a:p>
        </p:txBody>
      </p:sp>
      <p:sp>
        <p:nvSpPr>
          <p:cNvPr id="6"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solidFill>
                  <a:schemeClr val="tx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Velkommen, dato, location, etc..</a:t>
            </a:r>
          </a:p>
        </p:txBody>
      </p:sp>
      <p:sp>
        <p:nvSpPr>
          <p:cNvPr id="11" name="Text Placeholder 8"/>
          <p:cNvSpPr>
            <a:spLocks noGrp="1"/>
          </p:cNvSpPr>
          <p:nvPr>
            <p:ph type="body" sz="quarter" idx="15" hasCustomPrompt="1"/>
          </p:nvPr>
        </p:nvSpPr>
        <p:spPr>
          <a:xfrm>
            <a:off x="1792333" y="2534476"/>
            <a:ext cx="9650638" cy="3821717"/>
          </a:xfrm>
        </p:spPr>
        <p:txBody>
          <a:bodyPr lIns="0" tIns="0" rIns="0" bIns="0"/>
          <a:lstStyle>
            <a:lvl1pPr marL="0" indent="0">
              <a:buNone/>
              <a:defRPr sz="2000" baseline="0">
                <a:solidFill>
                  <a:schemeClr val="tx1"/>
                </a:solidFill>
              </a:defRPr>
            </a:lvl1pPr>
          </a:lstStyle>
          <a:p>
            <a:pPr lvl="0"/>
            <a:r>
              <a:rPr lang="da-DK" noProof="0" dirty="0"/>
              <a:t>Indsæt agenda tekst</a:t>
            </a:r>
          </a:p>
        </p:txBody>
      </p:sp>
      <p:sp>
        <p:nvSpPr>
          <p:cNvPr id="12" name="Text Placeholder 8"/>
          <p:cNvSpPr>
            <a:spLocks noGrp="1"/>
          </p:cNvSpPr>
          <p:nvPr>
            <p:ph type="body" sz="quarter" idx="16" hasCustomPrompt="1"/>
          </p:nvPr>
        </p:nvSpPr>
        <p:spPr>
          <a:xfrm>
            <a:off x="749029" y="2534476"/>
            <a:ext cx="856933" cy="3821717"/>
          </a:xfrm>
        </p:spPr>
        <p:txBody>
          <a:bodyPr lIns="0" tIns="0" rIns="0" bIns="0"/>
          <a:lstStyle>
            <a:lvl1pPr marL="0" indent="0">
              <a:buNone/>
              <a:defRPr sz="2000" baseline="0">
                <a:solidFill>
                  <a:schemeClr val="tx1"/>
                </a:solidFill>
              </a:defRPr>
            </a:lvl1pPr>
          </a:lstStyle>
          <a:p>
            <a:pPr lvl="0"/>
            <a:r>
              <a:rPr lang="da-DK" noProof="0" dirty="0"/>
              <a:t>09.00</a:t>
            </a:r>
          </a:p>
        </p:txBody>
      </p:sp>
      <p:sp>
        <p:nvSpPr>
          <p:cNvPr id="15" name="Title 1"/>
          <p:cNvSpPr>
            <a:spLocks noGrp="1"/>
          </p:cNvSpPr>
          <p:nvPr>
            <p:ph type="title" hasCustomPrompt="1"/>
          </p:nvPr>
        </p:nvSpPr>
        <p:spPr>
          <a:xfrm>
            <a:off x="749030" y="1760400"/>
            <a:ext cx="10693940" cy="645784"/>
          </a:xfrm>
        </p:spPr>
        <p:txBody>
          <a:bodyPr>
            <a:noAutofit/>
          </a:bodyPr>
          <a:lstStyle>
            <a:lvl1pPr>
              <a:lnSpc>
                <a:spcPct val="75000"/>
              </a:lnSpc>
              <a:defRPr sz="6000" baseline="0">
                <a:solidFill>
                  <a:schemeClr val="tx1"/>
                </a:solidFill>
              </a:defRPr>
            </a:lvl1pPr>
          </a:lstStyle>
          <a:p>
            <a:r>
              <a:rPr lang="da-DK" noProof="0" dirty="0"/>
              <a:t>Program</a:t>
            </a:r>
          </a:p>
        </p:txBody>
      </p:sp>
      <p:sp>
        <p:nvSpPr>
          <p:cNvPr id="10" name="Rectangle 9"/>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179869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F03B26-B46F-48AB-B6BD-92BCC885DA50}" type="datetime2">
              <a:rPr lang="da-DK" noProof="0" smtClean="0"/>
              <a:t>11. april 2024</a:t>
            </a:fld>
            <a:endParaRPr lang="da-DK" noProof="0" dirty="0"/>
          </a:p>
        </p:txBody>
      </p:sp>
      <p:sp>
        <p:nvSpPr>
          <p:cNvPr id="4" name="Footer Placeholder 3"/>
          <p:cNvSpPr>
            <a:spLocks noGrp="1"/>
          </p:cNvSpPr>
          <p:nvPr>
            <p:ph type="ftr" sz="quarter" idx="11"/>
          </p:nvPr>
        </p:nvSpPr>
        <p:spPr/>
        <p:txBody>
          <a:bodyPr/>
          <a:lstStyle/>
          <a:p>
            <a:r>
              <a:rPr lang="da-DK" noProof="0" dirty="0"/>
              <a:t>Dansk Metal PowerPoint præsentation</a:t>
            </a:r>
          </a:p>
        </p:txBody>
      </p:sp>
      <p:sp>
        <p:nvSpPr>
          <p:cNvPr id="5" name="Slide Number Placeholder 4"/>
          <p:cNvSpPr>
            <a:spLocks noGrp="1"/>
          </p:cNvSpPr>
          <p:nvPr>
            <p:ph type="sldNum" sz="quarter" idx="12"/>
          </p:nvPr>
        </p:nvSpPr>
        <p:spPr/>
        <p:txBody>
          <a:bodyPr/>
          <a:lstStyle/>
          <a:p>
            <a:fld id="{CAE4D2E4-A4FC-4D80-A7A2-42818EFD7E29}" type="slidenum">
              <a:rPr lang="da-DK" noProof="0" smtClean="0"/>
              <a:pPr/>
              <a:t>‹nr.›</a:t>
            </a:fld>
            <a:endParaRPr lang="da-DK" noProof="0" dirty="0"/>
          </a:p>
        </p:txBody>
      </p:sp>
      <p:sp>
        <p:nvSpPr>
          <p:cNvPr id="11" name="Text Placeholder 8"/>
          <p:cNvSpPr>
            <a:spLocks noGrp="1"/>
          </p:cNvSpPr>
          <p:nvPr>
            <p:ph type="body" sz="quarter" idx="15" hasCustomPrompt="1"/>
          </p:nvPr>
        </p:nvSpPr>
        <p:spPr>
          <a:xfrm>
            <a:off x="749031" y="2534476"/>
            <a:ext cx="10693940" cy="3821717"/>
          </a:xfrm>
        </p:spPr>
        <p:txBody>
          <a:bodyPr lIns="0" tIns="0" rIns="0" bIns="0"/>
          <a:lstStyle>
            <a:lvl1pPr marL="0" indent="0">
              <a:buNone/>
              <a:defRPr sz="2000" baseline="0">
                <a:solidFill>
                  <a:schemeClr val="tx1"/>
                </a:solidFill>
              </a:defRPr>
            </a:lvl1pPr>
          </a:lstStyle>
          <a:p>
            <a:pPr lvl="0"/>
            <a:r>
              <a:rPr lang="da-DK" noProof="0" dirty="0"/>
              <a:t>Indsæt agenda tekst</a:t>
            </a:r>
          </a:p>
        </p:txBody>
      </p:sp>
      <p:sp>
        <p:nvSpPr>
          <p:cNvPr id="9"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solidFill>
                  <a:schemeClr val="tx1"/>
                </a:solidFill>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Velkommen, dato, location, etc..</a:t>
            </a:r>
          </a:p>
        </p:txBody>
      </p:sp>
      <p:sp>
        <p:nvSpPr>
          <p:cNvPr id="13" name="Title 1"/>
          <p:cNvSpPr>
            <a:spLocks noGrp="1"/>
          </p:cNvSpPr>
          <p:nvPr>
            <p:ph type="title" hasCustomPrompt="1"/>
          </p:nvPr>
        </p:nvSpPr>
        <p:spPr>
          <a:xfrm>
            <a:off x="749030" y="1760400"/>
            <a:ext cx="10693940" cy="645784"/>
          </a:xfrm>
        </p:spPr>
        <p:txBody>
          <a:bodyPr>
            <a:noAutofit/>
          </a:bodyPr>
          <a:lstStyle>
            <a:lvl1pPr>
              <a:lnSpc>
                <a:spcPct val="75000"/>
              </a:lnSpc>
              <a:defRPr sz="6000" baseline="0">
                <a:solidFill>
                  <a:schemeClr val="tx1"/>
                </a:solidFill>
              </a:defRPr>
            </a:lvl1pPr>
          </a:lstStyle>
          <a:p>
            <a:r>
              <a:rPr lang="da-DK" noProof="0" dirty="0"/>
              <a:t>Agenda</a:t>
            </a:r>
          </a:p>
        </p:txBody>
      </p:sp>
      <p:sp>
        <p:nvSpPr>
          <p:cNvPr id="12" name="Rectangle 11"/>
          <p:cNvSpPr/>
          <p:nvPr userDrawn="1"/>
        </p:nvSpPr>
        <p:spPr>
          <a:xfrm>
            <a:off x="749029" y="1396129"/>
            <a:ext cx="3499777" cy="12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bg1"/>
              </a:solidFill>
            </a:endParaRPr>
          </a:p>
        </p:txBody>
      </p:sp>
    </p:spTree>
    <p:extLst>
      <p:ext uri="{BB962C8B-B14F-4D97-AF65-F5344CB8AC3E}">
        <p14:creationId xmlns:p14="http://schemas.microsoft.com/office/powerpoint/2010/main" val="88184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3" name="Content Placeholder 2"/>
          <p:cNvSpPr>
            <a:spLocks noGrp="1"/>
          </p:cNvSpPr>
          <p:nvPr>
            <p:ph idx="1" hasCustomPrompt="1"/>
          </p:nvPr>
        </p:nvSpPr>
        <p:spPr>
          <a:xfrm>
            <a:off x="749029" y="2534477"/>
            <a:ext cx="10693941" cy="3821717"/>
          </a:xfrm>
        </p:spPr>
        <p:txBody>
          <a:body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7A232F1F-3535-40F5-BC63-D331D1A2C0AD}"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Tree>
    <p:extLst>
      <p:ext uri="{BB962C8B-B14F-4D97-AF65-F5344CB8AC3E}">
        <p14:creationId xmlns:p14="http://schemas.microsoft.com/office/powerpoint/2010/main" val="302232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ladsholder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3" name="Content Placeholder 2"/>
          <p:cNvSpPr>
            <a:spLocks noGrp="1"/>
          </p:cNvSpPr>
          <p:nvPr>
            <p:ph idx="1" hasCustomPrompt="1"/>
          </p:nvPr>
        </p:nvSpPr>
        <p:spPr>
          <a:xfrm>
            <a:off x="749029" y="2534477"/>
            <a:ext cx="5222771" cy="3821717"/>
          </a:xfrm>
        </p:spPr>
        <p:txBody>
          <a:body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D3B1063A-2F14-4E61-8CC4-511C137E1A05}"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9" name="Content Placeholder 2"/>
          <p:cNvSpPr>
            <a:spLocks noGrp="1"/>
          </p:cNvSpPr>
          <p:nvPr>
            <p:ph idx="14" hasCustomPrompt="1"/>
          </p:nvPr>
        </p:nvSpPr>
        <p:spPr>
          <a:xfrm>
            <a:off x="6220200" y="2534477"/>
            <a:ext cx="5222771" cy="3821717"/>
          </a:xfrm>
        </p:spPr>
        <p:txBody>
          <a:body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83952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pladsholder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4" name="Date Placeholder 3"/>
          <p:cNvSpPr>
            <a:spLocks noGrp="1"/>
          </p:cNvSpPr>
          <p:nvPr>
            <p:ph type="dt" sz="half" idx="10"/>
          </p:nvPr>
        </p:nvSpPr>
        <p:spPr/>
        <p:txBody>
          <a:bodyPr/>
          <a:lstStyle/>
          <a:p>
            <a:fld id="{9DF97E01-0FFF-4D11-9E31-47395A7A0D76}"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16" name="Content Placeholder 2"/>
          <p:cNvSpPr>
            <a:spLocks noGrp="1"/>
          </p:cNvSpPr>
          <p:nvPr>
            <p:ph idx="16" hasCustomPrompt="1"/>
          </p:nvPr>
        </p:nvSpPr>
        <p:spPr>
          <a:xfrm>
            <a:off x="749029" y="2534477"/>
            <a:ext cx="10693941" cy="1777991"/>
          </a:xfrm>
        </p:spPr>
        <p:txBody>
          <a:bodyPr>
            <a:normAutofit/>
          </a:bodyPr>
          <a:lstStyle>
            <a:lvl1pPr>
              <a:defRPr sz="2400"/>
            </a:lvl1pPr>
            <a:lvl2pPr>
              <a:defRPr sz="2000"/>
            </a:lvl2pPr>
            <a:lvl3pPr>
              <a:defRPr sz="1800"/>
            </a:lvl3pPr>
            <a:lvl4pPr>
              <a:defRPr sz="1600"/>
            </a:lvl4pPr>
            <a:lvl5pPr>
              <a:defRPr sz="1600"/>
            </a:lvl5p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7" name="Content Placeholder 2"/>
          <p:cNvSpPr>
            <a:spLocks noGrp="1"/>
          </p:cNvSpPr>
          <p:nvPr>
            <p:ph idx="17" hasCustomPrompt="1"/>
          </p:nvPr>
        </p:nvSpPr>
        <p:spPr>
          <a:xfrm>
            <a:off x="749029" y="4569536"/>
            <a:ext cx="10693941" cy="1777991"/>
          </a:xfrm>
        </p:spPr>
        <p:txBody>
          <a:bodyPr>
            <a:normAutofit/>
          </a:bodyPr>
          <a:lstStyle>
            <a:lvl1pPr>
              <a:defRPr sz="2400"/>
            </a:lvl1pPr>
            <a:lvl2pPr>
              <a:defRPr sz="2000"/>
            </a:lvl2pPr>
            <a:lvl3pPr>
              <a:defRPr sz="1800"/>
            </a:lvl3pPr>
            <a:lvl4pPr>
              <a:defRPr sz="1600"/>
            </a:lvl4pPr>
            <a:lvl5pPr>
              <a:defRPr sz="1600"/>
            </a:lvl5p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9478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ladsholde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030" y="1348207"/>
            <a:ext cx="10693941" cy="997428"/>
          </a:xfrm>
        </p:spPr>
        <p:txBody>
          <a:bodyPr>
            <a:noAutofit/>
          </a:bodyPr>
          <a:lstStyle>
            <a:lvl1pPr>
              <a:defRPr sz="3600" baseline="0"/>
            </a:lvl1pPr>
          </a:lstStyle>
          <a:p>
            <a:r>
              <a:rPr lang="da-DK" noProof="0" dirty="0"/>
              <a:t>Titel I versaler</a:t>
            </a:r>
          </a:p>
        </p:txBody>
      </p:sp>
      <p:sp>
        <p:nvSpPr>
          <p:cNvPr id="3" name="Content Placeholder 2"/>
          <p:cNvSpPr>
            <a:spLocks noGrp="1"/>
          </p:cNvSpPr>
          <p:nvPr>
            <p:ph idx="1"/>
          </p:nvPr>
        </p:nvSpPr>
        <p:spPr>
          <a:xfrm>
            <a:off x="749030" y="2534477"/>
            <a:ext cx="3399046" cy="3821717"/>
          </a:xfrm>
        </p:spPr>
        <p:txBody>
          <a:bodyPr>
            <a:normAutofit/>
          </a:bodyPr>
          <a:lstStyle>
            <a:lvl1pPr>
              <a:defRPr sz="2400"/>
            </a:lvl1pPr>
            <a:lvl2pPr>
              <a:defRPr sz="2000"/>
            </a:lvl2pPr>
            <a:lvl3pPr>
              <a:defRPr sz="1800"/>
            </a:lvl3pPr>
            <a:lvl4pPr>
              <a:defRPr sz="1600"/>
            </a:lvl4pPr>
            <a:lvl5pPr>
              <a:defRPr sz="16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p>
            <a:fld id="{B98F84EB-ED5E-42F7-AD66-CFE5EB4FF27B}" type="datetime2">
              <a:rPr lang="da-DK" noProof="0" smtClean="0"/>
              <a:t>11. april 2024</a:t>
            </a:fld>
            <a:endParaRPr lang="da-DK" noProof="0" dirty="0"/>
          </a:p>
        </p:txBody>
      </p:sp>
      <p:sp>
        <p:nvSpPr>
          <p:cNvPr id="5" name="Footer Placeholder 4"/>
          <p:cNvSpPr>
            <a:spLocks noGrp="1"/>
          </p:cNvSpPr>
          <p:nvPr>
            <p:ph type="ftr" sz="quarter" idx="11"/>
          </p:nvPr>
        </p:nvSpPr>
        <p:spPr/>
        <p:txBody>
          <a:bodyPr/>
          <a:lstStyle/>
          <a:p>
            <a:r>
              <a:rPr lang="da-DK" noProof="0" dirty="0"/>
              <a:t>Dansk Metal PowerPoint præsentation</a:t>
            </a:r>
          </a:p>
        </p:txBody>
      </p:sp>
      <p:sp>
        <p:nvSpPr>
          <p:cNvPr id="6" name="Slide Number Placeholder 5"/>
          <p:cNvSpPr>
            <a:spLocks noGrp="1"/>
          </p:cNvSpPr>
          <p:nvPr>
            <p:ph type="sldNum" sz="quarter" idx="12"/>
          </p:nvPr>
        </p:nvSpPr>
        <p:spPr/>
        <p:txBody>
          <a:bodyPr/>
          <a:lstStyle/>
          <a:p>
            <a:fld id="{CAE4D2E4-A4FC-4D80-A7A2-42818EFD7E29}" type="slidenum">
              <a:rPr lang="da-DK" noProof="0" smtClean="0"/>
              <a:t>‹nr.›</a:t>
            </a:fld>
            <a:endParaRPr lang="da-DK" noProof="0" dirty="0"/>
          </a:p>
        </p:txBody>
      </p:sp>
      <p:sp>
        <p:nvSpPr>
          <p:cNvPr id="7" name="Text Placeholder 7"/>
          <p:cNvSpPr>
            <a:spLocks noGrp="1"/>
          </p:cNvSpPr>
          <p:nvPr>
            <p:ph type="body" sz="quarter" idx="13" hasCustomPrompt="1"/>
          </p:nvPr>
        </p:nvSpPr>
        <p:spPr>
          <a:xfrm>
            <a:off x="749030" y="1081792"/>
            <a:ext cx="10693940" cy="256478"/>
          </a:xfrm>
        </p:spPr>
        <p:txBody>
          <a:bodyPr lIns="18000" anchor="b" anchorCtr="0">
            <a:normAutofit/>
          </a:bodyPr>
          <a:lstStyle>
            <a:lvl1pPr marL="0" indent="0">
              <a:spcBef>
                <a:spcPts val="0"/>
              </a:spcBef>
              <a:buNone/>
              <a:defRPr sz="1600" baseline="0">
                <a:latin typeface="+mn-lt"/>
              </a:defRPr>
            </a:lvl1pPr>
            <a:lvl2pPr marL="457200" indent="0">
              <a:buNone/>
              <a:defRPr>
                <a:latin typeface="Museo Sans DM 300" panose="02000000000000000000" pitchFamily="2" charset="0"/>
              </a:defRPr>
            </a:lvl2pPr>
            <a:lvl3pPr marL="914400" indent="0">
              <a:buNone/>
              <a:defRPr>
                <a:latin typeface="Museo Sans DM 300" panose="02000000000000000000" pitchFamily="2" charset="0"/>
              </a:defRPr>
            </a:lvl3pPr>
            <a:lvl4pPr marL="1371600" indent="0">
              <a:buNone/>
              <a:defRPr>
                <a:latin typeface="Museo Sans DM 300" panose="02000000000000000000" pitchFamily="2" charset="0"/>
              </a:defRPr>
            </a:lvl4pPr>
            <a:lvl5pPr marL="1828800" indent="0">
              <a:buNone/>
              <a:defRPr>
                <a:latin typeface="Museo Sans DM 300" panose="02000000000000000000" pitchFamily="2" charset="0"/>
              </a:defRPr>
            </a:lvl5pPr>
          </a:lstStyle>
          <a:p>
            <a:pPr lvl="0"/>
            <a:r>
              <a:rPr lang="da-DK" noProof="0" dirty="0"/>
              <a:t>Angiv sektion eller andet</a:t>
            </a:r>
          </a:p>
        </p:txBody>
      </p:sp>
      <p:sp>
        <p:nvSpPr>
          <p:cNvPr id="18" name="Content Placeholder 2"/>
          <p:cNvSpPr>
            <a:spLocks noGrp="1"/>
          </p:cNvSpPr>
          <p:nvPr>
            <p:ph idx="14"/>
          </p:nvPr>
        </p:nvSpPr>
        <p:spPr>
          <a:xfrm>
            <a:off x="4396476" y="2534477"/>
            <a:ext cx="3399046" cy="3821717"/>
          </a:xfrm>
        </p:spPr>
        <p:txBody>
          <a:bodyPr>
            <a:normAutofit/>
          </a:bodyPr>
          <a:lstStyle>
            <a:lvl1pPr>
              <a:defRPr sz="2400"/>
            </a:lvl1pPr>
            <a:lvl2pPr>
              <a:defRPr sz="2000"/>
            </a:lvl2pPr>
            <a:lvl3pPr>
              <a:defRPr sz="1800"/>
            </a:lvl3pPr>
            <a:lvl4pPr>
              <a:defRPr sz="1600"/>
            </a:lvl4pPr>
            <a:lvl5pPr>
              <a:defRPr sz="16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9" name="Content Placeholder 2"/>
          <p:cNvSpPr>
            <a:spLocks noGrp="1"/>
          </p:cNvSpPr>
          <p:nvPr>
            <p:ph idx="15"/>
          </p:nvPr>
        </p:nvSpPr>
        <p:spPr>
          <a:xfrm>
            <a:off x="8043925" y="2534477"/>
            <a:ext cx="3399046" cy="3821717"/>
          </a:xfrm>
        </p:spPr>
        <p:txBody>
          <a:bodyPr>
            <a:normAutofit/>
          </a:bodyPr>
          <a:lstStyle>
            <a:lvl1pPr>
              <a:defRPr sz="2400"/>
            </a:lvl1pPr>
            <a:lvl2pPr>
              <a:defRPr sz="2000"/>
            </a:lvl2pPr>
            <a:lvl3pPr>
              <a:defRPr sz="1800"/>
            </a:lvl3pPr>
            <a:lvl4pPr>
              <a:defRPr sz="1600"/>
            </a:lvl4pPr>
            <a:lvl5pPr>
              <a:defRPr sz="16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29325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030" y="1348209"/>
            <a:ext cx="10693941" cy="991118"/>
          </a:xfrm>
          <a:prstGeom prst="rect">
            <a:avLst/>
          </a:prstGeom>
        </p:spPr>
        <p:txBody>
          <a:bodyPr vert="horz" lIns="0" tIns="0" rIns="0" bIns="0" rtlCol="0" anchor="t" anchorCtr="0">
            <a:noAutofit/>
          </a:bodyPr>
          <a:lstStyle/>
          <a:p>
            <a:r>
              <a:rPr lang="da-DK" noProof="0" dirty="0"/>
              <a:t>Klik for at redigere master</a:t>
            </a:r>
          </a:p>
        </p:txBody>
      </p:sp>
      <p:sp>
        <p:nvSpPr>
          <p:cNvPr id="3" name="Text Placeholder 2"/>
          <p:cNvSpPr>
            <a:spLocks noGrp="1"/>
          </p:cNvSpPr>
          <p:nvPr>
            <p:ph type="body" idx="1"/>
          </p:nvPr>
        </p:nvSpPr>
        <p:spPr>
          <a:xfrm>
            <a:off x="749029" y="2443655"/>
            <a:ext cx="10693941" cy="3912540"/>
          </a:xfrm>
          <a:prstGeom prst="rect">
            <a:avLst/>
          </a:prstGeom>
        </p:spPr>
        <p:txBody>
          <a:bodyPr vert="horz" lIns="0" tIns="0" rIns="0" bIns="0" rtlCol="0">
            <a:normAutofit/>
          </a:bodyPr>
          <a:lstStyle/>
          <a:p>
            <a:pPr lvl="0"/>
            <a:r>
              <a:rPr lang="da-DK" noProof="0" dirty="0"/>
              <a:t>Klik for at redigere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Rectangle 6"/>
          <p:cNvSpPr/>
          <p:nvPr/>
        </p:nvSpPr>
        <p:spPr>
          <a:xfrm>
            <a:off x="0" y="0"/>
            <a:ext cx="12192000" cy="508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0" name="Isosceles Triangle 9"/>
          <p:cNvSpPr/>
          <p:nvPr/>
        </p:nvSpPr>
        <p:spPr>
          <a:xfrm rot="10800000">
            <a:off x="570156" y="404612"/>
            <a:ext cx="385137" cy="4026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 name="Date Placeholder 3"/>
          <p:cNvSpPr>
            <a:spLocks noGrp="1"/>
          </p:cNvSpPr>
          <p:nvPr>
            <p:ph type="dt" sz="half" idx="2"/>
          </p:nvPr>
        </p:nvSpPr>
        <p:spPr>
          <a:xfrm>
            <a:off x="9555868" y="6606827"/>
            <a:ext cx="1362611" cy="176884"/>
          </a:xfrm>
          <a:prstGeom prst="rect">
            <a:avLst/>
          </a:prstGeom>
        </p:spPr>
        <p:txBody>
          <a:bodyPr vert="horz" lIns="0" tIns="0" rIns="0" bIns="0" rtlCol="0" anchor="ctr"/>
          <a:lstStyle>
            <a:lvl1pPr algn="r">
              <a:defRPr sz="800">
                <a:solidFill>
                  <a:schemeClr val="accent1"/>
                </a:solidFill>
                <a:latin typeface="Museo Sans Rounded DM 300" panose="02000000000000000000" pitchFamily="2" charset="0"/>
              </a:defRPr>
            </a:lvl1pPr>
          </a:lstStyle>
          <a:p>
            <a:fld id="{F1969D42-7A0F-4F1B-A01D-7D1089B1D4A4}" type="datetime2">
              <a:rPr lang="da-DK" noProof="0" smtClean="0"/>
              <a:pPr/>
              <a:t>11. april 2024</a:t>
            </a:fld>
            <a:endParaRPr lang="da-DK" noProof="0" dirty="0"/>
          </a:p>
        </p:txBody>
      </p:sp>
      <p:sp>
        <p:nvSpPr>
          <p:cNvPr id="5" name="Footer Placeholder 4"/>
          <p:cNvSpPr>
            <a:spLocks noGrp="1"/>
          </p:cNvSpPr>
          <p:nvPr>
            <p:ph type="ftr" sz="quarter" idx="3"/>
          </p:nvPr>
        </p:nvSpPr>
        <p:spPr>
          <a:xfrm>
            <a:off x="6803479" y="6606827"/>
            <a:ext cx="2752389" cy="176884"/>
          </a:xfrm>
          <a:prstGeom prst="rect">
            <a:avLst/>
          </a:prstGeom>
        </p:spPr>
        <p:txBody>
          <a:bodyPr vert="horz" lIns="0" tIns="0" rIns="0" bIns="0" rtlCol="0" anchor="ctr"/>
          <a:lstStyle>
            <a:lvl1pPr algn="r">
              <a:defRPr sz="800">
                <a:solidFill>
                  <a:schemeClr val="accent1"/>
                </a:solidFill>
                <a:latin typeface="Museo Sans Rounded DM 300" panose="02000000000000000000" pitchFamily="2" charset="0"/>
              </a:defRPr>
            </a:lvl1pPr>
          </a:lstStyle>
          <a:p>
            <a:r>
              <a:rPr lang="da-DK" noProof="0" dirty="0"/>
              <a:t>Dansk Metal PowerPoint præsentation</a:t>
            </a:r>
          </a:p>
        </p:txBody>
      </p:sp>
      <p:sp>
        <p:nvSpPr>
          <p:cNvPr id="6" name="Slide Number Placeholder 5"/>
          <p:cNvSpPr>
            <a:spLocks noGrp="1"/>
          </p:cNvSpPr>
          <p:nvPr>
            <p:ph type="sldNum" sz="quarter" idx="4"/>
          </p:nvPr>
        </p:nvSpPr>
        <p:spPr>
          <a:xfrm>
            <a:off x="10918479" y="6606827"/>
            <a:ext cx="529081" cy="176884"/>
          </a:xfrm>
          <a:prstGeom prst="rect">
            <a:avLst/>
          </a:prstGeom>
        </p:spPr>
        <p:txBody>
          <a:bodyPr vert="horz" lIns="0" tIns="0" rIns="0" bIns="0" rtlCol="0" anchor="ctr"/>
          <a:lstStyle>
            <a:lvl1pPr algn="r">
              <a:defRPr sz="800">
                <a:solidFill>
                  <a:schemeClr val="accent1"/>
                </a:solidFill>
                <a:latin typeface="Museo Sans Rounded DM 300" panose="02000000000000000000" pitchFamily="2" charset="0"/>
              </a:defRPr>
            </a:lvl1pPr>
          </a:lstStyle>
          <a:p>
            <a:fld id="{CAE4D2E4-A4FC-4D80-A7A2-42818EFD7E29}" type="slidenum">
              <a:rPr lang="da-DK" noProof="0" smtClean="0"/>
              <a:pPr/>
              <a:t>‹nr.›</a:t>
            </a:fld>
            <a:endParaRPr lang="da-DK" noProof="0"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71331" y="108517"/>
            <a:ext cx="976229" cy="289818"/>
          </a:xfrm>
          <a:prstGeom prst="rect">
            <a:avLst/>
          </a:prstGeom>
        </p:spPr>
      </p:pic>
    </p:spTree>
    <p:extLst>
      <p:ext uri="{BB962C8B-B14F-4D97-AF65-F5344CB8AC3E}">
        <p14:creationId xmlns:p14="http://schemas.microsoft.com/office/powerpoint/2010/main" val="365749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68288" indent="-268288" algn="l" defTabSz="914400" rtl="0" eaLnBrk="1" latinLnBrk="0" hangingPunct="1">
        <a:lnSpc>
          <a:spcPct val="90000"/>
        </a:lnSpc>
        <a:spcBef>
          <a:spcPts val="1000"/>
        </a:spcBef>
        <a:buSzPct val="90000"/>
        <a:buFontTx/>
        <a:buBlip>
          <a:blip r:embed="rId22"/>
        </a:buBlip>
        <a:defRPr sz="2800" kern="1200">
          <a:solidFill>
            <a:schemeClr val="tx1"/>
          </a:solidFill>
          <a:latin typeface="+mn-lt"/>
          <a:ea typeface="+mn-ea"/>
          <a:cs typeface="+mn-cs"/>
        </a:defRPr>
      </a:lvl1pPr>
      <a:lvl2pPr marL="715963" indent="-258763" algn="l" defTabSz="914400" rtl="0" eaLnBrk="1" latinLnBrk="0" hangingPunct="1">
        <a:lnSpc>
          <a:spcPct val="90000"/>
        </a:lnSpc>
        <a:spcBef>
          <a:spcPts val="500"/>
        </a:spcBef>
        <a:buSzPct val="90000"/>
        <a:buFontTx/>
        <a:buBlip>
          <a:blip r:embed="rId22"/>
        </a:buBlip>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22"/>
        </a:buBlip>
        <a:defRPr sz="2000" kern="1200" baseline="0">
          <a:solidFill>
            <a:schemeClr val="tx1"/>
          </a:solidFill>
          <a:latin typeface="+mn-lt"/>
          <a:ea typeface="+mn-ea"/>
          <a:cs typeface="+mn-cs"/>
        </a:defRPr>
      </a:lvl3pPr>
      <a:lvl4pPr marL="1609725" indent="-228600" algn="l" defTabSz="914400" rtl="0" eaLnBrk="1" latinLnBrk="0" hangingPunct="1">
        <a:lnSpc>
          <a:spcPct val="90000"/>
        </a:lnSpc>
        <a:spcBef>
          <a:spcPts val="500"/>
        </a:spcBef>
        <a:buSzPct val="90000"/>
        <a:buFontTx/>
        <a:buBlip>
          <a:blip r:embed="rId22"/>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2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imeter.com/app/presentation/alecbxkxz3kx1gmf24bq47ug7uus6k57/dq75a1v7s7g9/edi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owered-by.qbank.se/dm-umbraco/MJ-003%20%E2%80%93%20IT-arbejde%20og%20arbejdsmilj%C3%B8.pdf" TargetMode="External"/><Relationship Id="rId2" Type="http://schemas.openxmlformats.org/officeDocument/2006/relationships/hyperlink" Target="https://www.bfa-i.dk/media/ciregwst/vidensrapport-om-hybride-arbejdsformer-2023.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t.dk/regler/at-vejledninger/hjemmearbejde-3-1-7/"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at.dk/regler/bekendtgoerelser/arbejde-skaermterminaler-1108/" TargetMode="External"/><Relationship Id="rId5" Type="http://schemas.openxmlformats.org/officeDocument/2006/relationships/hyperlink" Target="https://at.dk/regler/bekendtgoerelser/psykisk-arbejdsmiljoe-1406/" TargetMode="External"/><Relationship Id="rId4" Type="http://schemas.openxmlformats.org/officeDocument/2006/relationships/hyperlink" Target="https://at.dk/regler/bekendtgoerelser/arbejdets-udfoerelse-183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Hybrid og </a:t>
            </a:r>
            <a:r>
              <a:rPr lang="da-DK" dirty="0" err="1"/>
              <a:t>hjemme-arbejde</a:t>
            </a:r>
            <a:endParaRPr lang="en-GB" dirty="0"/>
          </a:p>
        </p:txBody>
      </p:sp>
      <p:sp>
        <p:nvSpPr>
          <p:cNvPr id="3" name="Subtitle 2"/>
          <p:cNvSpPr>
            <a:spLocks noGrp="1"/>
          </p:cNvSpPr>
          <p:nvPr>
            <p:ph type="subTitle" idx="1"/>
          </p:nvPr>
        </p:nvSpPr>
        <p:spPr/>
        <p:txBody>
          <a:bodyPr/>
          <a:lstStyle/>
          <a:p>
            <a:r>
              <a:rPr lang="da-DK" dirty="0"/>
              <a:t>d. 4. april 2024</a:t>
            </a:r>
            <a:br>
              <a:rPr lang="da-DK" dirty="0"/>
            </a:br>
            <a:endParaRPr lang="en-GB" dirty="0"/>
          </a:p>
        </p:txBody>
      </p:sp>
      <p:sp>
        <p:nvSpPr>
          <p:cNvPr id="4" name="Oval 3"/>
          <p:cNvSpPr/>
          <p:nvPr/>
        </p:nvSpPr>
        <p:spPr>
          <a:xfrm>
            <a:off x="9503806" y="4515356"/>
            <a:ext cx="1675050" cy="167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all" spc="0" normalizeH="0" baseline="0" noProof="0" dirty="0">
                <a:ln>
                  <a:noFill/>
                </a:ln>
                <a:solidFill>
                  <a:srgbClr val="000000"/>
                </a:solidFill>
                <a:effectLst/>
                <a:uLnTx/>
                <a:uFillTx/>
                <a:latin typeface="Museo Sans Rounded DM 700"/>
                <a:ea typeface="+mn-ea"/>
                <a:cs typeface="+mn-cs"/>
              </a:rPr>
              <a:t>Metal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all" spc="0" normalizeH="0" baseline="0" noProof="0" dirty="0">
                <a:ln>
                  <a:noFill/>
                </a:ln>
                <a:solidFill>
                  <a:srgbClr val="000000"/>
                </a:solidFill>
                <a:effectLst/>
                <a:uLnTx/>
                <a:uFillTx/>
                <a:latin typeface="Museo Sans Rounded DM 700"/>
                <a:ea typeface="+mn-ea"/>
                <a:cs typeface="+mn-cs"/>
              </a:rPr>
              <a:t>TeleVest</a:t>
            </a:r>
            <a:endParaRPr kumimoji="0" lang="en-GB" sz="1800" b="0" i="0" u="none" strike="noStrike" kern="1200" cap="all" spc="0" normalizeH="0" baseline="0" noProof="0" dirty="0" err="1">
              <a:ln>
                <a:noFill/>
              </a:ln>
              <a:solidFill>
                <a:srgbClr val="000000"/>
              </a:solidFill>
              <a:effectLst/>
              <a:uLnTx/>
              <a:uFillTx/>
              <a:latin typeface="Museo Sans Rounded DM 700"/>
              <a:ea typeface="+mn-ea"/>
              <a:cs typeface="+mn-cs"/>
            </a:endParaRPr>
          </a:p>
        </p:txBody>
      </p:sp>
      <p:grpSp>
        <p:nvGrpSpPr>
          <p:cNvPr id="5" name="Group 4"/>
          <p:cNvGrpSpPr/>
          <p:nvPr/>
        </p:nvGrpSpPr>
        <p:grpSpPr>
          <a:xfrm>
            <a:off x="-2179528" y="673100"/>
            <a:ext cx="1832688" cy="2120352"/>
            <a:chOff x="-2179528" y="673100"/>
            <a:chExt cx="1832688" cy="2120352"/>
          </a:xfrm>
        </p:grpSpPr>
        <p:sp>
          <p:nvSpPr>
            <p:cNvPr id="6" name="Rectangle 5"/>
            <p:cNvSpPr/>
            <p:nvPr/>
          </p:nvSpPr>
          <p:spPr>
            <a:xfrm>
              <a:off x="-2179528" y="673100"/>
              <a:ext cx="1832688" cy="1500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Museo Slab DM 300"/>
                  <a:ea typeface="+mn-ea"/>
                  <a:cs typeface="+mn-cs"/>
                </a:rPr>
                <a:t>Når du kopierer denne forside over i din præsentation så husk at vælge: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200" b="0" i="0" u="none" strike="noStrike" kern="1200" cap="none" spc="0" normalizeH="0" baseline="0" noProof="0" dirty="0">
                  <a:ln>
                    <a:noFill/>
                  </a:ln>
                  <a:solidFill>
                    <a:srgbClr val="000000"/>
                  </a:solidFill>
                  <a:effectLst/>
                  <a:uLnTx/>
                  <a:uFillTx/>
                  <a:latin typeface="Museo Slab DM 300"/>
                  <a:ea typeface="+mn-ea"/>
                  <a:cs typeface="+mn-cs"/>
                </a:rPr>
              </a:br>
              <a:r>
                <a:rPr kumimoji="0" lang="da-DK" sz="1200" b="0" i="0" u="none" strike="noStrike" kern="1200" cap="none" spc="0" normalizeH="0" baseline="0" noProof="0" dirty="0">
                  <a:ln>
                    <a:noFill/>
                  </a:ln>
                  <a:solidFill>
                    <a:srgbClr val="01AAD1"/>
                  </a:solidFill>
                  <a:effectLst/>
                  <a:uLnTx/>
                  <a:uFillTx/>
                  <a:latin typeface="Museo Slab DM 300"/>
                  <a:ea typeface="+mn-ea"/>
                  <a:cs typeface="+mn-cs"/>
                </a:rPr>
                <a:t>Bevar Kildeformatering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000000"/>
                </a:solidFill>
                <a:effectLst/>
                <a:uLnTx/>
                <a:uFillTx/>
                <a:latin typeface="Museo Slab DM 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Museo Slab DM 300"/>
                  <a:ea typeface="+mn-ea"/>
                  <a:cs typeface="+mn-cs"/>
                </a:rPr>
                <a:t>Ellers vises billedet ikke!</a:t>
              </a:r>
              <a:endParaRPr kumimoji="0" lang="en-GB" sz="1200" b="0" i="0" u="none" strike="noStrike" kern="1200" cap="none" spc="0" normalizeH="0" baseline="0" noProof="0" dirty="0" err="1">
                <a:ln>
                  <a:noFill/>
                </a:ln>
                <a:solidFill>
                  <a:srgbClr val="000000"/>
                </a:solidFill>
                <a:effectLst/>
                <a:uLnTx/>
                <a:uFillTx/>
                <a:latin typeface="Museo Slab DM 300"/>
                <a:ea typeface="+mn-ea"/>
                <a:cs typeface="+mn-cs"/>
              </a:endParaRPr>
            </a:p>
          </p:txBody>
        </p:sp>
        <p:graphicFrame>
          <p:nvGraphicFramePr>
            <p:cNvPr id="7" name="Object 6"/>
            <p:cNvGraphicFramePr>
              <a:graphicFrameLocks noChangeAspect="1"/>
            </p:cNvGraphicFramePr>
            <p:nvPr/>
          </p:nvGraphicFramePr>
          <p:xfrm>
            <a:off x="-1587640" y="2421352"/>
            <a:ext cx="1153982" cy="372100"/>
          </p:xfrm>
          <a:graphic>
            <a:graphicData uri="http://schemas.openxmlformats.org/presentationml/2006/ole">
              <mc:AlternateContent xmlns:mc="http://schemas.openxmlformats.org/markup-compatibility/2006">
                <mc:Choice xmlns:v="urn:schemas-microsoft-com:vml" Requires="v">
                  <p:oleObj r:id="rId4" imgW="3110760" imgH="1002960" progId="">
                    <p:embed/>
                  </p:oleObj>
                </mc:Choice>
                <mc:Fallback>
                  <p:oleObj r:id="rId4" imgW="3110760" imgH="1002960" progId="">
                    <p:embed/>
                    <p:pic>
                      <p:nvPicPr>
                        <p:cNvPr id="7" name="Object 6"/>
                        <p:cNvPicPr/>
                        <p:nvPr/>
                      </p:nvPicPr>
                      <p:blipFill>
                        <a:blip r:embed="rId5"/>
                        <a:stretch>
                          <a:fillRect/>
                        </a:stretch>
                      </p:blipFill>
                      <p:spPr>
                        <a:xfrm>
                          <a:off x="-1587640" y="2421352"/>
                          <a:ext cx="1153982" cy="372100"/>
                        </a:xfrm>
                        <a:prstGeom prst="rect">
                          <a:avLst/>
                        </a:prstGeom>
                      </p:spPr>
                    </p:pic>
                  </p:oleObj>
                </mc:Fallback>
              </mc:AlternateContent>
            </a:graphicData>
          </a:graphic>
        </p:graphicFrame>
        <p:sp>
          <p:nvSpPr>
            <p:cNvPr id="8" name="Rectangle 7"/>
            <p:cNvSpPr/>
            <p:nvPr/>
          </p:nvSpPr>
          <p:spPr>
            <a:xfrm>
              <a:off x="-1214969" y="2414108"/>
              <a:ext cx="376209" cy="3721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Museo Slab DM 300"/>
                <a:ea typeface="+mn-ea"/>
                <a:cs typeface="+mn-cs"/>
              </a:endParaRPr>
            </a:p>
          </p:txBody>
        </p:sp>
      </p:grpSp>
    </p:spTree>
    <p:extLst>
      <p:ext uri="{BB962C8B-B14F-4D97-AF65-F5344CB8AC3E}">
        <p14:creationId xmlns:p14="http://schemas.microsoft.com/office/powerpoint/2010/main" val="106575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6C9B12-CB11-69FA-F0D7-8D51940A45DC}"/>
              </a:ext>
            </a:extLst>
          </p:cNvPr>
          <p:cNvSpPr>
            <a:spLocks noGrp="1"/>
          </p:cNvSpPr>
          <p:nvPr>
            <p:ph type="title"/>
          </p:nvPr>
        </p:nvSpPr>
        <p:spPr>
          <a:xfrm>
            <a:off x="749030" y="1348207"/>
            <a:ext cx="10693941" cy="997428"/>
          </a:xfrm>
        </p:spPr>
        <p:txBody>
          <a:bodyPr/>
          <a:lstStyle/>
          <a:p>
            <a:r>
              <a:rPr lang="da-DK" dirty="0"/>
              <a:t>TIPS til Bedre Ergonomi</a:t>
            </a:r>
            <a:endParaRPr lang="en-US" dirty="0"/>
          </a:p>
        </p:txBody>
      </p:sp>
      <p:pic>
        <p:nvPicPr>
          <p:cNvPr id="6" name="Pladsholder til indhold 5">
            <a:extLst>
              <a:ext uri="{FF2B5EF4-FFF2-40B4-BE49-F238E27FC236}">
                <a16:creationId xmlns:a16="http://schemas.microsoft.com/office/drawing/2014/main" id="{5DD8E5BB-DC2C-B1D8-FB19-3B4EEB7636A0}"/>
              </a:ext>
            </a:extLst>
          </p:cNvPr>
          <p:cNvPicPr>
            <a:picLocks noGrp="1" noChangeAspect="1"/>
          </p:cNvPicPr>
          <p:nvPr>
            <p:ph idx="1"/>
          </p:nvPr>
        </p:nvPicPr>
        <p:blipFill>
          <a:blip r:embed="rId3"/>
          <a:stretch>
            <a:fillRect/>
          </a:stretch>
        </p:blipFill>
        <p:spPr>
          <a:xfrm>
            <a:off x="749029" y="2166515"/>
            <a:ext cx="4206827" cy="4189679"/>
          </a:xfrm>
          <a:noFill/>
        </p:spPr>
      </p:pic>
      <p:sp>
        <p:nvSpPr>
          <p:cNvPr id="13" name="Text Placeholder 3">
            <a:extLst>
              <a:ext uri="{FF2B5EF4-FFF2-40B4-BE49-F238E27FC236}">
                <a16:creationId xmlns:a16="http://schemas.microsoft.com/office/drawing/2014/main" id="{AAE1AD03-3311-622D-F051-4961D1227F3F}"/>
              </a:ext>
            </a:extLst>
          </p:cNvPr>
          <p:cNvSpPr>
            <a:spLocks noGrp="1"/>
          </p:cNvSpPr>
          <p:nvPr>
            <p:ph type="body" sz="quarter" idx="13"/>
          </p:nvPr>
        </p:nvSpPr>
        <p:spPr>
          <a:xfrm>
            <a:off x="749030" y="1081792"/>
            <a:ext cx="10693940" cy="256478"/>
          </a:xfrm>
        </p:spPr>
        <p:txBody>
          <a:bodyPr/>
          <a:lstStyle/>
          <a:p>
            <a:endParaRPr lang="en-US"/>
          </a:p>
        </p:txBody>
      </p:sp>
      <p:sp>
        <p:nvSpPr>
          <p:cNvPr id="15" name="Content Placeholder 4">
            <a:extLst>
              <a:ext uri="{FF2B5EF4-FFF2-40B4-BE49-F238E27FC236}">
                <a16:creationId xmlns:a16="http://schemas.microsoft.com/office/drawing/2014/main" id="{8DB5A536-F352-88FC-E51C-206CBA5DCC84}"/>
              </a:ext>
            </a:extLst>
          </p:cNvPr>
          <p:cNvSpPr>
            <a:spLocks noGrp="1"/>
          </p:cNvSpPr>
          <p:nvPr>
            <p:ph idx="14"/>
          </p:nvPr>
        </p:nvSpPr>
        <p:spPr>
          <a:xfrm>
            <a:off x="6220200" y="2534477"/>
            <a:ext cx="5222771" cy="3821717"/>
          </a:xfrm>
        </p:spPr>
        <p:txBody>
          <a:bodyPr>
            <a:normAutofit fontScale="92500" lnSpcReduction="10000"/>
          </a:bodyPr>
          <a:lstStyle/>
          <a:p>
            <a:r>
              <a:rPr lang="da-DK" dirty="0"/>
              <a:t>Den næste stilling er den bedste stilling</a:t>
            </a:r>
          </a:p>
          <a:p>
            <a:endParaRPr lang="da-DK" dirty="0"/>
          </a:p>
          <a:p>
            <a:r>
              <a:rPr lang="da-DK" dirty="0"/>
              <a:t>Afveksling </a:t>
            </a:r>
          </a:p>
          <a:p>
            <a:endParaRPr lang="da-DK" dirty="0"/>
          </a:p>
          <a:p>
            <a:r>
              <a:rPr lang="da-DK" dirty="0"/>
              <a:t>Brug af pauser/ øvelser</a:t>
            </a:r>
          </a:p>
          <a:p>
            <a:pPr marL="0" indent="0">
              <a:buNone/>
            </a:pPr>
            <a:endParaRPr lang="da-DK" dirty="0"/>
          </a:p>
          <a:p>
            <a:r>
              <a:rPr lang="da-DK" dirty="0"/>
              <a:t>Strygebræt som hæve sænkebord</a:t>
            </a:r>
          </a:p>
          <a:p>
            <a:pPr marL="0" indent="0">
              <a:buNone/>
            </a:pPr>
            <a:endParaRPr lang="en-US" dirty="0"/>
          </a:p>
        </p:txBody>
      </p:sp>
    </p:spTree>
    <p:extLst>
      <p:ext uri="{BB962C8B-B14F-4D97-AF65-F5344CB8AC3E}">
        <p14:creationId xmlns:p14="http://schemas.microsoft.com/office/powerpoint/2010/main" val="16516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B25E6-E4DE-6D21-B05D-2733C10D9722}"/>
              </a:ext>
            </a:extLst>
          </p:cNvPr>
          <p:cNvSpPr>
            <a:spLocks noGrp="1"/>
          </p:cNvSpPr>
          <p:nvPr>
            <p:ph type="title"/>
          </p:nvPr>
        </p:nvSpPr>
        <p:spPr>
          <a:xfrm>
            <a:off x="749030" y="1348207"/>
            <a:ext cx="10693941" cy="997428"/>
          </a:xfrm>
        </p:spPr>
        <p:txBody>
          <a:bodyPr anchor="t">
            <a:normAutofit/>
          </a:bodyPr>
          <a:lstStyle/>
          <a:p>
            <a:r>
              <a:rPr lang="da-DK" dirty="0"/>
              <a:t>Den bedste stilling – er den næste stilling</a:t>
            </a:r>
          </a:p>
        </p:txBody>
      </p:sp>
      <p:pic>
        <p:nvPicPr>
          <p:cNvPr id="6" name="Pladsholder til indhold 5" descr="Et billede, der indeholder indendørs, møbel, person, sofa&#10;&#10;Automatisk genereret beskrivelse">
            <a:extLst>
              <a:ext uri="{FF2B5EF4-FFF2-40B4-BE49-F238E27FC236}">
                <a16:creationId xmlns:a16="http://schemas.microsoft.com/office/drawing/2014/main" id="{DCCD6ACA-98AA-DD5E-63BE-CFF0C40D1AD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25" r="7394" b="-2"/>
          <a:stretch/>
        </p:blipFill>
        <p:spPr bwMode="auto">
          <a:xfrm>
            <a:off x="749029" y="2534477"/>
            <a:ext cx="5222771" cy="3821717"/>
          </a:xfrm>
          <a:prstGeom prst="rect">
            <a:avLst/>
          </a:prstGeom>
          <a:noFill/>
          <a:ln>
            <a:noFill/>
          </a:ln>
        </p:spPr>
      </p:pic>
      <p:sp>
        <p:nvSpPr>
          <p:cNvPr id="1028" name="Text Placeholder 3">
            <a:extLst>
              <a:ext uri="{FF2B5EF4-FFF2-40B4-BE49-F238E27FC236}">
                <a16:creationId xmlns:a16="http://schemas.microsoft.com/office/drawing/2014/main" id="{8086F462-4826-1301-CBE2-96B381B8ED48}"/>
              </a:ext>
            </a:extLst>
          </p:cNvPr>
          <p:cNvSpPr>
            <a:spLocks noGrp="1"/>
          </p:cNvSpPr>
          <p:nvPr>
            <p:ph type="body" sz="quarter" idx="13"/>
          </p:nvPr>
        </p:nvSpPr>
        <p:spPr>
          <a:xfrm>
            <a:off x="749030" y="1081792"/>
            <a:ext cx="10693940" cy="256478"/>
          </a:xfrm>
        </p:spPr>
        <p:txBody>
          <a:bodyPr/>
          <a:lstStyle/>
          <a:p>
            <a:endParaRPr lang="en-US"/>
          </a:p>
        </p:txBody>
      </p:sp>
      <p:pic>
        <p:nvPicPr>
          <p:cNvPr id="1026" name="Picture 2">
            <a:extLst>
              <a:ext uri="{FF2B5EF4-FFF2-40B4-BE49-F238E27FC236}">
                <a16:creationId xmlns:a16="http://schemas.microsoft.com/office/drawing/2014/main" id="{C82EA8B5-1E93-8204-87AC-0298CD641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397" r="-1" b="22722"/>
          <a:stretch/>
        </p:blipFill>
        <p:spPr bwMode="auto">
          <a:xfrm>
            <a:off x="6220200" y="2534477"/>
            <a:ext cx="5222771" cy="38217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05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52409-FE9B-05BE-6AB8-59B92D652C90}"/>
              </a:ext>
            </a:extLst>
          </p:cNvPr>
          <p:cNvSpPr>
            <a:spLocks noGrp="1"/>
          </p:cNvSpPr>
          <p:nvPr>
            <p:ph type="title"/>
          </p:nvPr>
        </p:nvSpPr>
        <p:spPr/>
        <p:txBody>
          <a:bodyPr/>
          <a:lstStyle/>
          <a:p>
            <a:r>
              <a:rPr lang="da-DK" dirty="0"/>
              <a:t>Planlægning og tilrettelægning af hjemmearbejde</a:t>
            </a:r>
          </a:p>
        </p:txBody>
      </p:sp>
      <p:sp>
        <p:nvSpPr>
          <p:cNvPr id="3" name="Pladsholder til indhold 2">
            <a:extLst>
              <a:ext uri="{FF2B5EF4-FFF2-40B4-BE49-F238E27FC236}">
                <a16:creationId xmlns:a16="http://schemas.microsoft.com/office/drawing/2014/main" id="{01E3696F-B7CB-A5DD-1991-3210C30E5280}"/>
              </a:ext>
            </a:extLst>
          </p:cNvPr>
          <p:cNvSpPr>
            <a:spLocks noGrp="1"/>
          </p:cNvSpPr>
          <p:nvPr>
            <p:ph idx="1"/>
          </p:nvPr>
        </p:nvSpPr>
        <p:spPr/>
        <p:txBody>
          <a:bodyPr/>
          <a:lstStyle/>
          <a:p>
            <a:pPr algn="l">
              <a:buFont typeface="Arial" panose="020B0604020202020204" pitchFamily="34" charset="0"/>
              <a:buChar char="•"/>
            </a:pPr>
            <a:endParaRPr lang="da-DK" b="0" i="0" dirty="0">
              <a:solidFill>
                <a:srgbClr val="1E1E1E"/>
              </a:solidFill>
              <a:effectLst/>
              <a:latin typeface="Muli"/>
            </a:endParaRPr>
          </a:p>
          <a:p>
            <a:pPr algn="l">
              <a:buFont typeface="Arial" panose="020B0604020202020204" pitchFamily="34" charset="0"/>
              <a:buChar char="•"/>
            </a:pPr>
            <a:r>
              <a:rPr lang="da-DK" b="0" i="0" dirty="0">
                <a:solidFill>
                  <a:srgbClr val="1E1E1E"/>
                </a:solidFill>
                <a:effectLst/>
                <a:latin typeface="Muli"/>
              </a:rPr>
              <a:t>Er der klare rammer og forventninger til arbejdet?</a:t>
            </a:r>
          </a:p>
          <a:p>
            <a:pPr algn="l">
              <a:buFont typeface="Arial" panose="020B0604020202020204" pitchFamily="34" charset="0"/>
              <a:buChar char="•"/>
            </a:pPr>
            <a:r>
              <a:rPr lang="da-DK" b="0" i="0" dirty="0">
                <a:solidFill>
                  <a:srgbClr val="1E1E1E"/>
                </a:solidFill>
                <a:effectLst/>
                <a:latin typeface="Muli"/>
              </a:rPr>
              <a:t>Fås nødvendige hjælp og støtte i arbejdet fra ledelse og kollegaer?</a:t>
            </a:r>
          </a:p>
          <a:p>
            <a:pPr algn="l">
              <a:buFont typeface="Arial" panose="020B0604020202020204" pitchFamily="34" charset="0"/>
              <a:buChar char="•"/>
            </a:pPr>
            <a:r>
              <a:rPr lang="da-DK" b="0" i="0" dirty="0">
                <a:solidFill>
                  <a:srgbClr val="1E1E1E"/>
                </a:solidFill>
                <a:effectLst/>
                <a:latin typeface="Muli"/>
              </a:rPr>
              <a:t>Egnet inventar og arbejdsudstyr m.v. til rådighed?</a:t>
            </a:r>
          </a:p>
          <a:p>
            <a:pPr algn="l">
              <a:buFont typeface="Arial" panose="020B0604020202020204" pitchFamily="34" charset="0"/>
              <a:buChar char="•"/>
            </a:pPr>
            <a:r>
              <a:rPr lang="da-DK" b="0" i="0" dirty="0">
                <a:solidFill>
                  <a:srgbClr val="1E1E1E"/>
                </a:solidFill>
                <a:effectLst/>
                <a:latin typeface="Muli"/>
              </a:rPr>
              <a:t>Er arbejdet egnet til at udføre hjemme?</a:t>
            </a:r>
          </a:p>
          <a:p>
            <a:endParaRPr lang="da-DK" dirty="0"/>
          </a:p>
        </p:txBody>
      </p:sp>
      <p:sp>
        <p:nvSpPr>
          <p:cNvPr id="4" name="Pladsholder til tekst 3">
            <a:extLst>
              <a:ext uri="{FF2B5EF4-FFF2-40B4-BE49-F238E27FC236}">
                <a16:creationId xmlns:a16="http://schemas.microsoft.com/office/drawing/2014/main" id="{D94360E9-F638-E5CB-A83B-245F3035C648}"/>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1548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4416-6689-2306-5FA4-2908992ED72A}"/>
              </a:ext>
            </a:extLst>
          </p:cNvPr>
          <p:cNvSpPr>
            <a:spLocks noGrp="1"/>
          </p:cNvSpPr>
          <p:nvPr>
            <p:ph type="title"/>
          </p:nvPr>
        </p:nvSpPr>
        <p:spPr/>
        <p:txBody>
          <a:bodyPr/>
          <a:lstStyle/>
          <a:p>
            <a:r>
              <a:rPr lang="da-DK" dirty="0"/>
              <a:t>Hvad mener du?</a:t>
            </a:r>
          </a:p>
        </p:txBody>
      </p:sp>
      <p:sp>
        <p:nvSpPr>
          <p:cNvPr id="3" name="Pladsholder til indhold 2">
            <a:extLst>
              <a:ext uri="{FF2B5EF4-FFF2-40B4-BE49-F238E27FC236}">
                <a16:creationId xmlns:a16="http://schemas.microsoft.com/office/drawing/2014/main" id="{B017E102-6556-2647-97DC-62CBC1927EA4}"/>
              </a:ext>
            </a:extLst>
          </p:cNvPr>
          <p:cNvSpPr>
            <a:spLocks noGrp="1"/>
          </p:cNvSpPr>
          <p:nvPr>
            <p:ph idx="1"/>
          </p:nvPr>
        </p:nvSpPr>
        <p:spPr/>
        <p:txBody>
          <a:bodyPr/>
          <a:lstStyle/>
          <a:p>
            <a:endParaRPr lang="da-DK" dirty="0"/>
          </a:p>
          <a:p>
            <a:r>
              <a:rPr lang="da-DK" dirty="0"/>
              <a:t>Fordele ved ret til hjemmearbejde</a:t>
            </a:r>
          </a:p>
          <a:p>
            <a:r>
              <a:rPr lang="da-DK" dirty="0"/>
              <a:t>Ulemper ved ret til hjemmearbejde</a:t>
            </a:r>
          </a:p>
          <a:p>
            <a:endParaRPr lang="da-DK" dirty="0"/>
          </a:p>
          <a:p>
            <a:pPr marL="0" indent="0">
              <a:buNone/>
            </a:pPr>
            <a:r>
              <a:rPr lang="da-DK" dirty="0"/>
              <a:t>Tag mobilen - Gå på menti.com – Indtast: 72593919</a:t>
            </a:r>
          </a:p>
          <a:p>
            <a:r>
              <a:rPr lang="da-DK" dirty="0">
                <a:hlinkClick r:id="rId3"/>
              </a:rPr>
              <a:t>Se resultatet</a:t>
            </a: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7DF7DCC1-22EB-4E27-81A8-4D63A2A035D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99968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BEC12-9276-6672-D1D9-B2D16B5E61FC}"/>
              </a:ext>
            </a:extLst>
          </p:cNvPr>
          <p:cNvSpPr>
            <a:spLocks noGrp="1"/>
          </p:cNvSpPr>
          <p:nvPr>
            <p:ph type="title"/>
          </p:nvPr>
        </p:nvSpPr>
        <p:spPr/>
        <p:txBody>
          <a:bodyPr/>
          <a:lstStyle/>
          <a:p>
            <a:r>
              <a:rPr lang="da-DK" dirty="0"/>
              <a:t>Fordele og ulemper - forskningen</a:t>
            </a:r>
          </a:p>
        </p:txBody>
      </p:sp>
      <p:pic>
        <p:nvPicPr>
          <p:cNvPr id="6" name="Pladsholder til indhold 5">
            <a:extLst>
              <a:ext uri="{FF2B5EF4-FFF2-40B4-BE49-F238E27FC236}">
                <a16:creationId xmlns:a16="http://schemas.microsoft.com/office/drawing/2014/main" id="{E86D5D33-F2FC-3080-8DF5-262C408A4F6D}"/>
              </a:ext>
            </a:extLst>
          </p:cNvPr>
          <p:cNvPicPr>
            <a:picLocks noGrp="1" noChangeAspect="1"/>
          </p:cNvPicPr>
          <p:nvPr>
            <p:ph idx="1"/>
          </p:nvPr>
        </p:nvPicPr>
        <p:blipFill>
          <a:blip r:embed="rId2"/>
          <a:stretch>
            <a:fillRect/>
          </a:stretch>
        </p:blipFill>
        <p:spPr>
          <a:xfrm>
            <a:off x="2466468" y="2020507"/>
            <a:ext cx="7259063" cy="4286849"/>
          </a:xfrm>
        </p:spPr>
      </p:pic>
      <p:sp>
        <p:nvSpPr>
          <p:cNvPr id="4" name="Pladsholder til tekst 3">
            <a:extLst>
              <a:ext uri="{FF2B5EF4-FFF2-40B4-BE49-F238E27FC236}">
                <a16:creationId xmlns:a16="http://schemas.microsoft.com/office/drawing/2014/main" id="{D0BFFD98-0347-2C80-B242-09554E20F363}"/>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76777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2FE13-C06B-4045-62E2-46D607FDA446}"/>
              </a:ext>
            </a:extLst>
          </p:cNvPr>
          <p:cNvSpPr>
            <a:spLocks noGrp="1"/>
          </p:cNvSpPr>
          <p:nvPr>
            <p:ph type="title"/>
          </p:nvPr>
        </p:nvSpPr>
        <p:spPr/>
        <p:txBody>
          <a:bodyPr/>
          <a:lstStyle/>
          <a:p>
            <a:r>
              <a:rPr lang="da-DK" dirty="0"/>
              <a:t>historier fra det virkelige liv</a:t>
            </a:r>
          </a:p>
        </p:txBody>
      </p:sp>
      <p:sp>
        <p:nvSpPr>
          <p:cNvPr id="3" name="Pladsholder til indhold 2">
            <a:extLst>
              <a:ext uri="{FF2B5EF4-FFF2-40B4-BE49-F238E27FC236}">
                <a16:creationId xmlns:a16="http://schemas.microsoft.com/office/drawing/2014/main" id="{F1989E38-596D-BEFC-FA00-FB81743A945D}"/>
              </a:ext>
            </a:extLst>
          </p:cNvPr>
          <p:cNvSpPr>
            <a:spLocks noGrp="1"/>
          </p:cNvSpPr>
          <p:nvPr>
            <p:ph idx="1"/>
          </p:nvPr>
        </p:nvSpPr>
        <p:spPr/>
        <p:txBody>
          <a:bodyPr/>
          <a:lstStyle/>
          <a:p>
            <a:endParaRPr lang="da-DK"/>
          </a:p>
        </p:txBody>
      </p:sp>
      <p:sp>
        <p:nvSpPr>
          <p:cNvPr id="4" name="Pladsholder til tekst 3">
            <a:extLst>
              <a:ext uri="{FF2B5EF4-FFF2-40B4-BE49-F238E27FC236}">
                <a16:creationId xmlns:a16="http://schemas.microsoft.com/office/drawing/2014/main" id="{60F93ECA-5A37-F315-DD03-7D2149A3818D}"/>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90744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7381F-E2B6-123E-B2B8-878D49A76C3C}"/>
              </a:ext>
            </a:extLst>
          </p:cNvPr>
          <p:cNvSpPr>
            <a:spLocks noGrp="1"/>
          </p:cNvSpPr>
          <p:nvPr>
            <p:ph type="title"/>
          </p:nvPr>
        </p:nvSpPr>
        <p:spPr/>
        <p:txBody>
          <a:bodyPr/>
          <a:lstStyle/>
          <a:p>
            <a:r>
              <a:rPr lang="da-DK" dirty="0"/>
              <a:t>Det psykisk arbejdsmiljø - OBS</a:t>
            </a:r>
          </a:p>
        </p:txBody>
      </p:sp>
      <p:sp>
        <p:nvSpPr>
          <p:cNvPr id="3" name="Pladsholder til indhold 2">
            <a:extLst>
              <a:ext uri="{FF2B5EF4-FFF2-40B4-BE49-F238E27FC236}">
                <a16:creationId xmlns:a16="http://schemas.microsoft.com/office/drawing/2014/main" id="{CCCCE1B3-5036-2669-EFAB-26185DCB0ADD}"/>
              </a:ext>
            </a:extLst>
          </p:cNvPr>
          <p:cNvSpPr>
            <a:spLocks noGrp="1"/>
          </p:cNvSpPr>
          <p:nvPr>
            <p:ph idx="1"/>
          </p:nvPr>
        </p:nvSpPr>
        <p:spPr/>
        <p:txBody>
          <a:bodyPr/>
          <a:lstStyle/>
          <a:p>
            <a:r>
              <a:rPr lang="da-DK" dirty="0"/>
              <a:t>Fordeling og koordinering </a:t>
            </a:r>
            <a:r>
              <a:rPr lang="da-DK"/>
              <a:t>af opgaver</a:t>
            </a:r>
          </a:p>
          <a:p>
            <a:r>
              <a:rPr lang="da-DK"/>
              <a:t>Balancen </a:t>
            </a:r>
            <a:r>
              <a:rPr lang="da-DK" dirty="0"/>
              <a:t>ml jeg og vi</a:t>
            </a:r>
          </a:p>
          <a:p>
            <a:r>
              <a:rPr lang="da-DK" dirty="0"/>
              <a:t>Grænseløst arbejde</a:t>
            </a:r>
          </a:p>
          <a:p>
            <a:r>
              <a:rPr lang="da-DK" dirty="0"/>
              <a:t>Tilhørsforhold og sammenhæng/ mening i arbejdet</a:t>
            </a:r>
          </a:p>
          <a:p>
            <a:r>
              <a:rPr lang="da-DK" dirty="0"/>
              <a:t>Balancen ml tillid og kontrol</a:t>
            </a:r>
          </a:p>
          <a:p>
            <a:pPr marL="0" indent="0">
              <a:buNone/>
            </a:pPr>
            <a:endParaRPr lang="da-DK" dirty="0"/>
          </a:p>
        </p:txBody>
      </p:sp>
      <p:sp>
        <p:nvSpPr>
          <p:cNvPr id="4" name="Pladsholder til tekst 3">
            <a:extLst>
              <a:ext uri="{FF2B5EF4-FFF2-40B4-BE49-F238E27FC236}">
                <a16:creationId xmlns:a16="http://schemas.microsoft.com/office/drawing/2014/main" id="{84DA8BFE-41E8-FEEF-0B5B-E710FAB664C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9594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547E6-8CD2-32B0-9E2B-94E23B5B1870}"/>
              </a:ext>
            </a:extLst>
          </p:cNvPr>
          <p:cNvSpPr>
            <a:spLocks noGrp="1"/>
          </p:cNvSpPr>
          <p:nvPr>
            <p:ph type="title"/>
          </p:nvPr>
        </p:nvSpPr>
        <p:spPr/>
        <p:txBody>
          <a:bodyPr/>
          <a:lstStyle/>
          <a:p>
            <a:r>
              <a:rPr lang="da-DK" dirty="0"/>
              <a:t>Ledelse og hybridarbejde</a:t>
            </a:r>
          </a:p>
        </p:txBody>
      </p:sp>
      <p:pic>
        <p:nvPicPr>
          <p:cNvPr id="6" name="Pladsholder til indhold 5">
            <a:extLst>
              <a:ext uri="{FF2B5EF4-FFF2-40B4-BE49-F238E27FC236}">
                <a16:creationId xmlns:a16="http://schemas.microsoft.com/office/drawing/2014/main" id="{EB7CD281-AC27-E4D4-9C08-A94057A4E7B5}"/>
              </a:ext>
            </a:extLst>
          </p:cNvPr>
          <p:cNvPicPr>
            <a:picLocks noGrp="1" noChangeAspect="1"/>
          </p:cNvPicPr>
          <p:nvPr>
            <p:ph idx="1"/>
          </p:nvPr>
        </p:nvPicPr>
        <p:blipFill>
          <a:blip r:embed="rId2"/>
          <a:stretch>
            <a:fillRect/>
          </a:stretch>
        </p:blipFill>
        <p:spPr>
          <a:xfrm>
            <a:off x="2369300" y="2198581"/>
            <a:ext cx="7453400" cy="4001058"/>
          </a:xfrm>
        </p:spPr>
      </p:pic>
      <p:sp>
        <p:nvSpPr>
          <p:cNvPr id="4" name="Pladsholder til tekst 3">
            <a:extLst>
              <a:ext uri="{FF2B5EF4-FFF2-40B4-BE49-F238E27FC236}">
                <a16:creationId xmlns:a16="http://schemas.microsoft.com/office/drawing/2014/main" id="{6D21455E-C03A-F75B-0677-29A297906A6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07520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D8FAA-E424-707D-C97F-824A17CB338B}"/>
              </a:ext>
            </a:extLst>
          </p:cNvPr>
          <p:cNvSpPr>
            <a:spLocks noGrp="1"/>
          </p:cNvSpPr>
          <p:nvPr>
            <p:ph type="title"/>
          </p:nvPr>
        </p:nvSpPr>
        <p:spPr/>
        <p:txBody>
          <a:bodyPr/>
          <a:lstStyle/>
          <a:p>
            <a:r>
              <a:rPr lang="da-DK" dirty="0" err="1"/>
              <a:t>TIPs</a:t>
            </a:r>
            <a:endParaRPr lang="da-DK" dirty="0"/>
          </a:p>
        </p:txBody>
      </p:sp>
      <p:sp>
        <p:nvSpPr>
          <p:cNvPr id="3" name="Pladsholder til indhold 2">
            <a:extLst>
              <a:ext uri="{FF2B5EF4-FFF2-40B4-BE49-F238E27FC236}">
                <a16:creationId xmlns:a16="http://schemas.microsoft.com/office/drawing/2014/main" id="{7BBD36B8-710A-0ECC-5CE5-9CC556C0A1C1}"/>
              </a:ext>
            </a:extLst>
          </p:cNvPr>
          <p:cNvSpPr>
            <a:spLocks noGrp="1"/>
          </p:cNvSpPr>
          <p:nvPr>
            <p:ph idx="1"/>
          </p:nvPr>
        </p:nvSpPr>
        <p:spPr/>
        <p:txBody>
          <a:bodyPr>
            <a:normAutofit/>
          </a:bodyPr>
          <a:lstStyle/>
          <a:p>
            <a:pPr marL="0" indent="0">
              <a:buNone/>
            </a:pPr>
            <a:r>
              <a:rPr lang="da-DK" sz="2400" dirty="0"/>
              <a:t>Aftal: Hvor ofte er man på kontoret, er der faste møder og eventuelt faste dage på kontoret? </a:t>
            </a:r>
          </a:p>
          <a:p>
            <a:pPr marL="0" indent="0">
              <a:buNone/>
            </a:pPr>
            <a:endParaRPr lang="da-DK" sz="2400" dirty="0"/>
          </a:p>
          <a:p>
            <a:pPr marL="0" indent="0">
              <a:buNone/>
            </a:pPr>
            <a:r>
              <a:rPr lang="da-DK" sz="2400" dirty="0"/>
              <a:t>Husk alle – også dem på distancen”. Lederen skal skabe rammerne for samarbejde og opbygge relationer – også når medarbejderne ikke er på kontoret. </a:t>
            </a:r>
          </a:p>
          <a:p>
            <a:pPr marL="0" indent="0">
              <a:buNone/>
            </a:pPr>
            <a:endParaRPr lang="da-DK" sz="2400" dirty="0"/>
          </a:p>
          <a:p>
            <a:pPr marL="0" indent="0">
              <a:buNone/>
            </a:pPr>
            <a:r>
              <a:rPr lang="da-DK" sz="2400" dirty="0"/>
              <a:t>Afstem forventninger til opgaveløsning og kollegaskab.</a:t>
            </a:r>
          </a:p>
          <a:p>
            <a:pPr marL="0" indent="0">
              <a:buNone/>
            </a:pPr>
            <a:endParaRPr lang="da-DK" dirty="0"/>
          </a:p>
          <a:p>
            <a:endParaRPr lang="da-DK" dirty="0"/>
          </a:p>
        </p:txBody>
      </p:sp>
      <p:sp>
        <p:nvSpPr>
          <p:cNvPr id="4" name="Pladsholder til tekst 3">
            <a:extLst>
              <a:ext uri="{FF2B5EF4-FFF2-40B4-BE49-F238E27FC236}">
                <a16:creationId xmlns:a16="http://schemas.microsoft.com/office/drawing/2014/main" id="{CF053BFA-FE5E-7F95-A10F-9EF559901610}"/>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65974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3071A1F-5649-1EE3-13BF-19DB8D690AF4}"/>
              </a:ext>
            </a:extLst>
          </p:cNvPr>
          <p:cNvSpPr txBox="1"/>
          <p:nvPr/>
        </p:nvSpPr>
        <p:spPr>
          <a:xfrm>
            <a:off x="757084" y="1258529"/>
            <a:ext cx="9797845" cy="4524315"/>
          </a:xfrm>
          <a:prstGeom prst="rect">
            <a:avLst/>
          </a:prstGeom>
          <a:noFill/>
          <a:ln>
            <a:noFill/>
          </a:ln>
        </p:spPr>
        <p:txBody>
          <a:bodyPr wrap="square">
            <a:spAutoFit/>
          </a:bodyPr>
          <a:lstStyle/>
          <a:p>
            <a:r>
              <a:rPr lang="da-DK" sz="2400" dirty="0"/>
              <a:t>Planlæg uformelle møder. Essensen er at mødes og styrke de sociale relationer. Dette kan også gøres online. </a:t>
            </a:r>
          </a:p>
          <a:p>
            <a:pPr marL="342900" indent="-342900">
              <a:buAutoNum type="arabicPeriod"/>
            </a:pPr>
            <a:endParaRPr lang="da-DK" sz="2400" dirty="0"/>
          </a:p>
          <a:p>
            <a:r>
              <a:rPr lang="da-DK" sz="2400" dirty="0"/>
              <a:t>Aftal i teamet, hvordan I ønsker at arbejde, så der sættes rammer for arbejdstid og tilgængelighed.</a:t>
            </a:r>
          </a:p>
          <a:p>
            <a:endParaRPr lang="da-DK" sz="2400" dirty="0"/>
          </a:p>
          <a:p>
            <a:r>
              <a:rPr lang="da-DK" sz="2400" dirty="0"/>
              <a:t>Lav aftaler om, hvordan I får mest ud af de forskellige mødeformer</a:t>
            </a:r>
          </a:p>
          <a:p>
            <a:endParaRPr lang="da-DK" sz="2400" dirty="0"/>
          </a:p>
          <a:p>
            <a:r>
              <a:rPr lang="da-DK" sz="2400" dirty="0"/>
              <a:t>Indret kontoret til de hybride arbejdsformer. Overvej fx antallet af faste arbejdspladser, eller om der skal være andre typer af mødelokaler</a:t>
            </a:r>
            <a:endParaRPr lang="da-DK" dirty="0"/>
          </a:p>
        </p:txBody>
      </p:sp>
    </p:spTree>
    <p:extLst>
      <p:ext uri="{BB962C8B-B14F-4D97-AF65-F5344CB8AC3E}">
        <p14:creationId xmlns:p14="http://schemas.microsoft.com/office/powerpoint/2010/main" val="361521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3FDD8E-FB6F-9021-AD02-C886309BBEEE}"/>
              </a:ext>
            </a:extLst>
          </p:cNvPr>
          <p:cNvSpPr>
            <a:spLocks noGrp="1"/>
          </p:cNvSpPr>
          <p:nvPr>
            <p:ph type="title"/>
          </p:nvPr>
        </p:nvSpPr>
        <p:spPr>
          <a:xfrm>
            <a:off x="749030" y="1348207"/>
            <a:ext cx="10693941" cy="997428"/>
          </a:xfrm>
        </p:spPr>
        <p:txBody>
          <a:bodyPr anchor="t">
            <a:normAutofit/>
          </a:bodyPr>
          <a:lstStyle/>
          <a:p>
            <a:r>
              <a:rPr lang="da-DK" dirty="0"/>
              <a:t>Den næste time</a:t>
            </a:r>
          </a:p>
        </p:txBody>
      </p:sp>
      <p:sp>
        <p:nvSpPr>
          <p:cNvPr id="10" name="Text Placeholder 3">
            <a:extLst>
              <a:ext uri="{FF2B5EF4-FFF2-40B4-BE49-F238E27FC236}">
                <a16:creationId xmlns:a16="http://schemas.microsoft.com/office/drawing/2014/main" id="{185FD27F-ED98-ACDD-2ED3-56E67F2FC6F7}"/>
              </a:ext>
            </a:extLst>
          </p:cNvPr>
          <p:cNvSpPr>
            <a:spLocks noGrp="1"/>
          </p:cNvSpPr>
          <p:nvPr>
            <p:ph type="body" sz="quarter" idx="13"/>
          </p:nvPr>
        </p:nvSpPr>
        <p:spPr>
          <a:xfrm>
            <a:off x="749030" y="1081792"/>
            <a:ext cx="10693940" cy="256478"/>
          </a:xfrm>
        </p:spPr>
        <p:txBody>
          <a:bodyPr/>
          <a:lstStyle/>
          <a:p>
            <a:endParaRPr lang="en-US"/>
          </a:p>
        </p:txBody>
      </p:sp>
      <p:graphicFrame>
        <p:nvGraphicFramePr>
          <p:cNvPr id="6" name="Pladsholder til tekst 1">
            <a:extLst>
              <a:ext uri="{FF2B5EF4-FFF2-40B4-BE49-F238E27FC236}">
                <a16:creationId xmlns:a16="http://schemas.microsoft.com/office/drawing/2014/main" id="{B6AC3742-2430-9B48-07BA-7CD8508CB9D5}"/>
              </a:ext>
            </a:extLst>
          </p:cNvPr>
          <p:cNvGraphicFramePr/>
          <p:nvPr>
            <p:extLst>
              <p:ext uri="{D42A27DB-BD31-4B8C-83A1-F6EECF244321}">
                <p14:modId xmlns:p14="http://schemas.microsoft.com/office/powerpoint/2010/main" val="3932786509"/>
              </p:ext>
            </p:extLst>
          </p:nvPr>
        </p:nvGraphicFramePr>
        <p:xfrm>
          <a:off x="749029" y="2534477"/>
          <a:ext cx="10693941" cy="382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23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6A719-4783-2896-60BB-5486B51157EF}"/>
              </a:ext>
            </a:extLst>
          </p:cNvPr>
          <p:cNvSpPr>
            <a:spLocks noGrp="1"/>
          </p:cNvSpPr>
          <p:nvPr>
            <p:ph type="title"/>
          </p:nvPr>
        </p:nvSpPr>
        <p:spPr/>
        <p:txBody>
          <a:bodyPr/>
          <a:lstStyle/>
          <a:p>
            <a:r>
              <a:rPr lang="da-DK" dirty="0"/>
              <a:t>Obs ved aftaler</a:t>
            </a:r>
          </a:p>
        </p:txBody>
      </p:sp>
      <p:sp>
        <p:nvSpPr>
          <p:cNvPr id="3" name="Pladsholder til indhold 2">
            <a:extLst>
              <a:ext uri="{FF2B5EF4-FFF2-40B4-BE49-F238E27FC236}">
                <a16:creationId xmlns:a16="http://schemas.microsoft.com/office/drawing/2014/main" id="{AD67AB4D-4BE5-CD7C-EEAD-20AF126ECB14}"/>
              </a:ext>
            </a:extLst>
          </p:cNvPr>
          <p:cNvSpPr>
            <a:spLocks noGrp="1"/>
          </p:cNvSpPr>
          <p:nvPr>
            <p:ph idx="1"/>
          </p:nvPr>
        </p:nvSpPr>
        <p:spPr/>
        <p:txBody>
          <a:bodyPr/>
          <a:lstStyle/>
          <a:p>
            <a:r>
              <a:rPr lang="da-DK" dirty="0"/>
              <a:t>Rammeaftaler om distance samt tele- og hjemmearbejde</a:t>
            </a:r>
          </a:p>
          <a:p>
            <a:endParaRPr lang="da-DK" dirty="0"/>
          </a:p>
          <a:p>
            <a:r>
              <a:rPr lang="da-DK" dirty="0"/>
              <a:t>På baggrund af lokalaftale</a:t>
            </a:r>
          </a:p>
          <a:p>
            <a:r>
              <a:rPr lang="da-DK" dirty="0"/>
              <a:t>Fastholdelse af frivillighed </a:t>
            </a:r>
          </a:p>
          <a:p>
            <a:r>
              <a:rPr lang="da-DK" dirty="0"/>
              <a:t>Kun en del af arbejdstiden</a:t>
            </a:r>
          </a:p>
          <a:p>
            <a:endParaRPr lang="da-DK" dirty="0"/>
          </a:p>
          <a:p>
            <a:pPr marL="0" indent="0">
              <a:buNone/>
            </a:pPr>
            <a:endParaRPr lang="da-DK" dirty="0"/>
          </a:p>
        </p:txBody>
      </p:sp>
      <p:sp>
        <p:nvSpPr>
          <p:cNvPr id="4" name="Pladsholder til tekst 3">
            <a:extLst>
              <a:ext uri="{FF2B5EF4-FFF2-40B4-BE49-F238E27FC236}">
                <a16:creationId xmlns:a16="http://schemas.microsoft.com/office/drawing/2014/main" id="{72B14EE8-CD31-FBEC-3357-6826C3EDD69D}"/>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53032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CB5A5-E6C0-9596-951F-77EF0A945308}"/>
              </a:ext>
            </a:extLst>
          </p:cNvPr>
          <p:cNvSpPr>
            <a:spLocks noGrp="1"/>
          </p:cNvSpPr>
          <p:nvPr>
            <p:ph type="title"/>
          </p:nvPr>
        </p:nvSpPr>
        <p:spPr/>
        <p:txBody>
          <a:bodyPr/>
          <a:lstStyle/>
          <a:p>
            <a:r>
              <a:rPr lang="da-DK" dirty="0"/>
              <a:t>Læs mere</a:t>
            </a:r>
          </a:p>
        </p:txBody>
      </p:sp>
      <p:sp>
        <p:nvSpPr>
          <p:cNvPr id="3" name="Pladsholder til indhold 2">
            <a:extLst>
              <a:ext uri="{FF2B5EF4-FFF2-40B4-BE49-F238E27FC236}">
                <a16:creationId xmlns:a16="http://schemas.microsoft.com/office/drawing/2014/main" id="{A1DF5B72-81A0-D4CA-315C-1B5A8D501A52}"/>
              </a:ext>
            </a:extLst>
          </p:cNvPr>
          <p:cNvSpPr>
            <a:spLocks noGrp="1"/>
          </p:cNvSpPr>
          <p:nvPr>
            <p:ph idx="1"/>
          </p:nvPr>
        </p:nvSpPr>
        <p:spPr/>
        <p:txBody>
          <a:bodyPr/>
          <a:lstStyle/>
          <a:p>
            <a:r>
              <a:rPr lang="da-DK" dirty="0">
                <a:hlinkClick r:id="rId2"/>
              </a:rPr>
              <a:t>Rapporten fra DTU</a:t>
            </a:r>
            <a:endParaRPr lang="da-DK" dirty="0"/>
          </a:p>
          <a:p>
            <a:r>
              <a:rPr lang="da-DK" dirty="0">
                <a:hlinkClick r:id="rId3"/>
              </a:rPr>
              <a:t>Metal pjece om IT-arbejde og arbejdsmiljø</a:t>
            </a:r>
            <a:endParaRPr lang="da-DK" dirty="0"/>
          </a:p>
          <a:p>
            <a:pPr marL="0" indent="0">
              <a:buNone/>
            </a:pPr>
            <a:endParaRPr lang="da-DK" dirty="0"/>
          </a:p>
          <a:p>
            <a:r>
              <a:rPr lang="da-DK" dirty="0"/>
              <a:t>Intern TDC pjece</a:t>
            </a:r>
            <a:r>
              <a:rPr lang="da-DK"/>
              <a:t>: ”Kom </a:t>
            </a:r>
            <a:r>
              <a:rPr lang="da-DK" dirty="0"/>
              <a:t>i </a:t>
            </a:r>
            <a:r>
              <a:rPr lang="da-DK"/>
              <a:t>god kontorform”</a:t>
            </a:r>
            <a:endParaRPr lang="da-DK" dirty="0"/>
          </a:p>
          <a:p>
            <a:endParaRPr lang="da-DK" dirty="0"/>
          </a:p>
        </p:txBody>
      </p:sp>
      <p:sp>
        <p:nvSpPr>
          <p:cNvPr id="4" name="Pladsholder til tekst 3">
            <a:extLst>
              <a:ext uri="{FF2B5EF4-FFF2-40B4-BE49-F238E27FC236}">
                <a16:creationId xmlns:a16="http://schemas.microsoft.com/office/drawing/2014/main" id="{5621CED8-8671-A32C-3B82-02799B219B8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06004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EFA4D-9924-D60C-FB62-F8515089197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B9277B9-C8D4-441B-1C94-7DD70429A91B}"/>
              </a:ext>
            </a:extLst>
          </p:cNvPr>
          <p:cNvSpPr>
            <a:spLocks noGrp="1"/>
          </p:cNvSpPr>
          <p:nvPr>
            <p:ph idx="1"/>
          </p:nvPr>
        </p:nvSpPr>
        <p:spPr/>
        <p:txBody>
          <a:bodyPr/>
          <a:lstStyle/>
          <a:p>
            <a:pPr algn="l"/>
            <a:r>
              <a:rPr lang="da-DK" b="0" i="0" dirty="0">
                <a:solidFill>
                  <a:srgbClr val="1E1E1E"/>
                </a:solidFill>
                <a:effectLst/>
                <a:latin typeface="Muli"/>
              </a:rPr>
              <a:t>Bl.a. gælder de generelle arbejdsmiljøregler, der stiller krav til arbejdets udførelse i bekendtgørelse om arbejdets udførelse. Det betyder, at du som arbejdsgiver bl.a. har ansvaret for generelt at sikre, at udformningen af arbejdspladsen og inventar så vidt muligt passer til den ansatte, der udfører arbejdet.</a:t>
            </a:r>
          </a:p>
          <a:p>
            <a:pPr algn="l"/>
            <a:r>
              <a:rPr lang="da-DK" b="0" i="0" dirty="0">
                <a:solidFill>
                  <a:srgbClr val="1E1E1E"/>
                </a:solidFill>
                <a:effectLst/>
                <a:latin typeface="Muli"/>
              </a:rPr>
              <a:t>De arbejdsmiljøregler, der stiller krav i forhold til det psykiske arbejdsmiljø i bekendtgørelse om psykisk arbejdsmiljø, gælder også ved hjemmearbejde.</a:t>
            </a:r>
          </a:p>
          <a:p>
            <a:endParaRPr lang="da-DK" dirty="0"/>
          </a:p>
        </p:txBody>
      </p:sp>
      <p:sp>
        <p:nvSpPr>
          <p:cNvPr id="4" name="Pladsholder til tekst 3">
            <a:extLst>
              <a:ext uri="{FF2B5EF4-FFF2-40B4-BE49-F238E27FC236}">
                <a16:creationId xmlns:a16="http://schemas.microsoft.com/office/drawing/2014/main" id="{9469D04A-3F76-4D94-C71B-BBDBE9DB2F84}"/>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52455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1F267-9DD8-0501-4B41-BEE825CC1B1A}"/>
              </a:ext>
            </a:extLst>
          </p:cNvPr>
          <p:cNvSpPr>
            <a:spLocks noGrp="1"/>
          </p:cNvSpPr>
          <p:nvPr>
            <p:ph type="title"/>
          </p:nvPr>
        </p:nvSpPr>
        <p:spPr/>
        <p:txBody>
          <a:bodyPr/>
          <a:lstStyle/>
          <a:p>
            <a:r>
              <a:rPr lang="da-DK" dirty="0"/>
              <a:t>Skærmarbejde regler</a:t>
            </a:r>
          </a:p>
        </p:txBody>
      </p:sp>
      <p:sp>
        <p:nvSpPr>
          <p:cNvPr id="3" name="Pladsholder til indhold 2">
            <a:extLst>
              <a:ext uri="{FF2B5EF4-FFF2-40B4-BE49-F238E27FC236}">
                <a16:creationId xmlns:a16="http://schemas.microsoft.com/office/drawing/2014/main" id="{A854BA89-EFC4-D572-A02F-29C32332DA82}"/>
              </a:ext>
            </a:extLst>
          </p:cNvPr>
          <p:cNvSpPr>
            <a:spLocks noGrp="1"/>
          </p:cNvSpPr>
          <p:nvPr>
            <p:ph idx="1"/>
          </p:nvPr>
        </p:nvSpPr>
        <p:spPr/>
        <p:txBody>
          <a:bodyPr/>
          <a:lstStyle/>
          <a:p>
            <a:endParaRPr lang="da-DK"/>
          </a:p>
        </p:txBody>
      </p:sp>
      <p:sp>
        <p:nvSpPr>
          <p:cNvPr id="4" name="Pladsholder til tekst 3">
            <a:extLst>
              <a:ext uri="{FF2B5EF4-FFF2-40B4-BE49-F238E27FC236}">
                <a16:creationId xmlns:a16="http://schemas.microsoft.com/office/drawing/2014/main" id="{48F8332A-3490-5141-FEF5-3EB143FB6AED}"/>
              </a:ext>
            </a:extLst>
          </p:cNvPr>
          <p:cNvSpPr>
            <a:spLocks noGrp="1"/>
          </p:cNvSpPr>
          <p:nvPr>
            <p:ph type="body" sz="quarter" idx="13"/>
          </p:nvPr>
        </p:nvSpPr>
        <p:spPr/>
        <p:txBody>
          <a:bodyPr/>
          <a:lstStyle/>
          <a:p>
            <a:endParaRPr lang="da-DK"/>
          </a:p>
        </p:txBody>
      </p:sp>
      <p:sp>
        <p:nvSpPr>
          <p:cNvPr id="6" name="Tekstfelt 5">
            <a:extLst>
              <a:ext uri="{FF2B5EF4-FFF2-40B4-BE49-F238E27FC236}">
                <a16:creationId xmlns:a16="http://schemas.microsoft.com/office/drawing/2014/main" id="{6FA47963-2D14-4993-9987-C19E09EAAE14}"/>
              </a:ext>
            </a:extLst>
          </p:cNvPr>
          <p:cNvSpPr txBox="1">
            <a:spLocks noChangeAspect="1"/>
          </p:cNvSpPr>
          <p:nvPr/>
        </p:nvSpPr>
        <p:spPr>
          <a:xfrm>
            <a:off x="1592823" y="2868772"/>
            <a:ext cx="9478984" cy="2031325"/>
          </a:xfrm>
          <a:prstGeom prst="rect">
            <a:avLst/>
          </a:prstGeom>
          <a:noFill/>
          <a:ln>
            <a:noFill/>
          </a:ln>
        </p:spPr>
        <p:txBody>
          <a:bodyPr wrap="square">
            <a:spAutoFit/>
          </a:bodyPr>
          <a:lstStyle/>
          <a:p>
            <a:pPr algn="l"/>
            <a:endParaRPr lang="da-DK" b="1" i="0" dirty="0">
              <a:solidFill>
                <a:srgbClr val="1E1E1E"/>
              </a:solidFill>
              <a:effectLst/>
              <a:latin typeface="Muli"/>
            </a:endParaRPr>
          </a:p>
          <a:p>
            <a:pPr algn="l"/>
            <a:r>
              <a:rPr lang="da-DK" b="1" i="0" dirty="0">
                <a:solidFill>
                  <a:srgbClr val="1E1E1E"/>
                </a:solidFill>
                <a:effectLst/>
                <a:latin typeface="Muli"/>
              </a:rPr>
              <a:t>§ 2. </a:t>
            </a:r>
            <a:r>
              <a:rPr lang="da-DK" b="0" i="0" dirty="0">
                <a:solidFill>
                  <a:srgbClr val="1E1E1E"/>
                </a:solidFill>
                <a:effectLst/>
                <a:latin typeface="Muli"/>
              </a:rPr>
              <a:t>Skærmterminalarbejdspladser skal indrettes og forsynes med inventar, så arbejdet kan udføres sikkerheds- og sundhedsmæssigt fuldt forsvarligt, jf. reglerne for arbejdsstedets indretning.</a:t>
            </a:r>
          </a:p>
          <a:p>
            <a:pPr algn="l"/>
            <a:endParaRPr lang="da-DK" b="1" i="0" dirty="0">
              <a:solidFill>
                <a:srgbClr val="003087"/>
              </a:solidFill>
              <a:effectLst/>
              <a:latin typeface="Muli"/>
            </a:endParaRPr>
          </a:p>
          <a:p>
            <a:pPr algn="l"/>
            <a:r>
              <a:rPr lang="da-DK" b="1" i="0" dirty="0">
                <a:solidFill>
                  <a:srgbClr val="003087"/>
                </a:solidFill>
                <a:effectLst/>
                <a:latin typeface="Muli"/>
              </a:rPr>
              <a:t>Særlige bestemmelser</a:t>
            </a:r>
          </a:p>
          <a:p>
            <a:pPr algn="l"/>
            <a:r>
              <a:rPr lang="da-DK" b="1" i="0" dirty="0">
                <a:solidFill>
                  <a:srgbClr val="1E1E1E"/>
                </a:solidFill>
                <a:effectLst/>
                <a:latin typeface="Muli"/>
              </a:rPr>
              <a:t>§ 3. </a:t>
            </a:r>
            <a:r>
              <a:rPr lang="da-DK" b="0" i="0" dirty="0">
                <a:solidFill>
                  <a:srgbClr val="1E1E1E"/>
                </a:solidFill>
                <a:effectLst/>
                <a:latin typeface="Muli"/>
              </a:rPr>
              <a:t>Ved arbejde, hvor en ansat regelmæssigt og i en ikke ubetydelig del af sin normale arbejdstid anvender en skærmterminal, gælder endvidere de særlige bestemmelser i §§ 4 - 6.</a:t>
            </a:r>
          </a:p>
        </p:txBody>
      </p:sp>
    </p:spTree>
    <p:extLst>
      <p:ext uri="{BB962C8B-B14F-4D97-AF65-F5344CB8AC3E}">
        <p14:creationId xmlns:p14="http://schemas.microsoft.com/office/powerpoint/2010/main" val="162431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E6E7F-9728-5829-948E-F7E6E13615D4}"/>
              </a:ext>
            </a:extLst>
          </p:cNvPr>
          <p:cNvSpPr>
            <a:spLocks noGrp="1"/>
          </p:cNvSpPr>
          <p:nvPr>
            <p:ph type="title"/>
          </p:nvPr>
        </p:nvSpPr>
        <p:spPr/>
        <p:txBody>
          <a:bodyPr/>
          <a:lstStyle/>
          <a:p>
            <a:r>
              <a:rPr lang="da-DK" dirty="0" err="1"/>
              <a:t>Bekt</a:t>
            </a:r>
            <a:r>
              <a:rPr lang="da-DK" dirty="0"/>
              <a:t>. om skærmarbejde</a:t>
            </a:r>
          </a:p>
        </p:txBody>
      </p:sp>
      <p:sp>
        <p:nvSpPr>
          <p:cNvPr id="3" name="Pladsholder til indhold 2">
            <a:extLst>
              <a:ext uri="{FF2B5EF4-FFF2-40B4-BE49-F238E27FC236}">
                <a16:creationId xmlns:a16="http://schemas.microsoft.com/office/drawing/2014/main" id="{EA55F455-121C-0DD7-99CB-50F3B1F5F695}"/>
              </a:ext>
            </a:extLst>
          </p:cNvPr>
          <p:cNvSpPr>
            <a:spLocks noGrp="1"/>
          </p:cNvSpPr>
          <p:nvPr>
            <p:ph idx="1"/>
          </p:nvPr>
        </p:nvSpPr>
        <p:spPr/>
        <p:txBody>
          <a:bodyPr/>
          <a:lstStyle/>
          <a:p>
            <a:r>
              <a:rPr lang="da-DK" b="1" i="0" dirty="0">
                <a:solidFill>
                  <a:srgbClr val="1E1E1E"/>
                </a:solidFill>
                <a:effectLst/>
                <a:latin typeface="Muli"/>
              </a:rPr>
              <a:t>§ 2. </a:t>
            </a:r>
            <a:r>
              <a:rPr lang="da-DK" b="0" i="0" dirty="0">
                <a:solidFill>
                  <a:srgbClr val="1E1E1E"/>
                </a:solidFill>
                <a:effectLst/>
                <a:latin typeface="Muli"/>
              </a:rPr>
              <a:t>Skærmterminalarbejdspladser skal indrettes og forsynes med inventar, så arbejdet kan udføres sikkerheds- og sundhedsmæssigt fuldt forsvarligt, jf. reglerne for arbejdsstedets indretning.</a:t>
            </a:r>
            <a:endParaRPr lang="da-DK" dirty="0"/>
          </a:p>
        </p:txBody>
      </p:sp>
      <p:sp>
        <p:nvSpPr>
          <p:cNvPr id="4" name="Pladsholder til tekst 3">
            <a:extLst>
              <a:ext uri="{FF2B5EF4-FFF2-40B4-BE49-F238E27FC236}">
                <a16:creationId xmlns:a16="http://schemas.microsoft.com/office/drawing/2014/main" id="{8ED63690-8D5B-F706-EBE0-DB96AE1BDFF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247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2A9B9-D708-B7B0-35C0-7A84C4633376}"/>
              </a:ext>
            </a:extLst>
          </p:cNvPr>
          <p:cNvSpPr>
            <a:spLocks noGrp="1"/>
          </p:cNvSpPr>
          <p:nvPr>
            <p:ph type="title"/>
          </p:nvPr>
        </p:nvSpPr>
        <p:spPr/>
        <p:txBody>
          <a:bodyPr/>
          <a:lstStyle/>
          <a:p>
            <a:r>
              <a:rPr lang="da-DK" dirty="0"/>
              <a:t>Inddragelse</a:t>
            </a:r>
          </a:p>
        </p:txBody>
      </p:sp>
      <p:sp>
        <p:nvSpPr>
          <p:cNvPr id="3" name="Pladsholder til indhold 2">
            <a:extLst>
              <a:ext uri="{FF2B5EF4-FFF2-40B4-BE49-F238E27FC236}">
                <a16:creationId xmlns:a16="http://schemas.microsoft.com/office/drawing/2014/main" id="{6592F436-AEF2-994C-488E-ED3ED3A6C1C7}"/>
              </a:ext>
            </a:extLst>
          </p:cNvPr>
          <p:cNvSpPr>
            <a:spLocks noGrp="1"/>
          </p:cNvSpPr>
          <p:nvPr>
            <p:ph idx="1"/>
          </p:nvPr>
        </p:nvSpPr>
        <p:spPr/>
        <p:txBody>
          <a:bodyPr/>
          <a:lstStyle/>
          <a:p>
            <a:r>
              <a:rPr lang="da-DK" dirty="0"/>
              <a:t>På hver sin side af i hvert fald Storebælt – kunne jeg godt tænke mig et billede af hvor I der ser med er hvad ang. hjemmearbejde</a:t>
            </a:r>
          </a:p>
          <a:p>
            <a:r>
              <a:rPr lang="da-DK" dirty="0"/>
              <a:t>Hvor er I hvad angår hjemmearbejde?</a:t>
            </a:r>
          </a:p>
          <a:p>
            <a:r>
              <a:rPr lang="da-DK" dirty="0"/>
              <a:t>Alle skriver i chatten bedste bud på hvor mange dage I </a:t>
            </a:r>
            <a:r>
              <a:rPr lang="da-DK" dirty="0" err="1"/>
              <a:t>i</a:t>
            </a:r>
            <a:r>
              <a:rPr lang="da-DK" dirty="0"/>
              <a:t> gennemsnit arbejder andre steder end på kontoret</a:t>
            </a:r>
          </a:p>
        </p:txBody>
      </p:sp>
      <p:sp>
        <p:nvSpPr>
          <p:cNvPr id="4" name="Pladsholder til tekst 3">
            <a:extLst>
              <a:ext uri="{FF2B5EF4-FFF2-40B4-BE49-F238E27FC236}">
                <a16:creationId xmlns:a16="http://schemas.microsoft.com/office/drawing/2014/main" id="{A1D8AE06-6A25-8471-C867-4AC58D05DEB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93628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8D1D0-A88B-89F4-F6C6-C9AF2ED2443D}"/>
              </a:ext>
            </a:extLst>
          </p:cNvPr>
          <p:cNvSpPr>
            <a:spLocks noGrp="1"/>
          </p:cNvSpPr>
          <p:nvPr>
            <p:ph type="title"/>
          </p:nvPr>
        </p:nvSpPr>
        <p:spPr/>
        <p:txBody>
          <a:bodyPr/>
          <a:lstStyle/>
          <a:p>
            <a:r>
              <a:rPr lang="da-DK" dirty="0"/>
              <a:t>Arbejde i forandring</a:t>
            </a:r>
          </a:p>
        </p:txBody>
      </p:sp>
      <p:pic>
        <p:nvPicPr>
          <p:cNvPr id="6" name="Pladsholder til indhold 5">
            <a:extLst>
              <a:ext uri="{FF2B5EF4-FFF2-40B4-BE49-F238E27FC236}">
                <a16:creationId xmlns:a16="http://schemas.microsoft.com/office/drawing/2014/main" id="{3F39BAFB-FE20-5EFF-C7FA-B29D3444F8D4}"/>
              </a:ext>
            </a:extLst>
          </p:cNvPr>
          <p:cNvPicPr>
            <a:picLocks noGrp="1" noChangeAspect="1"/>
          </p:cNvPicPr>
          <p:nvPr>
            <p:ph idx="1"/>
          </p:nvPr>
        </p:nvPicPr>
        <p:blipFill>
          <a:blip r:embed="rId3"/>
          <a:stretch>
            <a:fillRect/>
          </a:stretch>
        </p:blipFill>
        <p:spPr>
          <a:xfrm>
            <a:off x="3631062" y="2837657"/>
            <a:ext cx="4929876" cy="2672136"/>
          </a:xfrm>
        </p:spPr>
      </p:pic>
      <p:sp>
        <p:nvSpPr>
          <p:cNvPr id="4" name="Pladsholder til tekst 3">
            <a:extLst>
              <a:ext uri="{FF2B5EF4-FFF2-40B4-BE49-F238E27FC236}">
                <a16:creationId xmlns:a16="http://schemas.microsoft.com/office/drawing/2014/main" id="{2ACB21F6-0AE9-6967-DF9D-855F8698501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04793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20F2A-3A37-2816-E161-3D309CDFDBCE}"/>
              </a:ext>
            </a:extLst>
          </p:cNvPr>
          <p:cNvSpPr>
            <a:spLocks noGrp="1"/>
          </p:cNvSpPr>
          <p:nvPr>
            <p:ph type="title"/>
          </p:nvPr>
        </p:nvSpPr>
        <p:spPr/>
        <p:txBody>
          <a:bodyPr/>
          <a:lstStyle/>
          <a:p>
            <a:r>
              <a:rPr lang="da-DK" dirty="0" err="1"/>
              <a:t>REgler</a:t>
            </a:r>
            <a:endParaRPr lang="da-DK" dirty="0"/>
          </a:p>
        </p:txBody>
      </p:sp>
      <p:sp>
        <p:nvSpPr>
          <p:cNvPr id="3" name="Pladsholder til indhold 2">
            <a:extLst>
              <a:ext uri="{FF2B5EF4-FFF2-40B4-BE49-F238E27FC236}">
                <a16:creationId xmlns:a16="http://schemas.microsoft.com/office/drawing/2014/main" id="{D6491C75-5D11-9160-B75E-72794CDF3D09}"/>
              </a:ext>
            </a:extLst>
          </p:cNvPr>
          <p:cNvSpPr>
            <a:spLocks noGrp="1"/>
          </p:cNvSpPr>
          <p:nvPr>
            <p:ph idx="1"/>
          </p:nvPr>
        </p:nvSpPr>
        <p:spPr/>
        <p:txBody>
          <a:bodyPr>
            <a:normAutofit lnSpcReduction="10000"/>
          </a:bodyPr>
          <a:lstStyle/>
          <a:p>
            <a:pPr marL="0" indent="0">
              <a:buNone/>
            </a:pPr>
            <a:r>
              <a:rPr lang="da-DK" dirty="0"/>
              <a:t>Arbejdstilsynets vejledning om </a:t>
            </a:r>
            <a:r>
              <a:rPr lang="da-DK" dirty="0">
                <a:hlinkClick r:id="rId3"/>
              </a:rPr>
              <a:t>hjemmearbejde</a:t>
            </a:r>
            <a:endParaRPr lang="da-DK" dirty="0"/>
          </a:p>
          <a:p>
            <a:pPr marL="0" indent="0">
              <a:buNone/>
            </a:pPr>
            <a:endParaRPr lang="da-DK" dirty="0"/>
          </a:p>
          <a:p>
            <a:pPr marL="0" indent="0">
              <a:buNone/>
            </a:pPr>
            <a:r>
              <a:rPr lang="da-DK" dirty="0" err="1"/>
              <a:t>Bekt</a:t>
            </a:r>
            <a:r>
              <a:rPr lang="da-DK" dirty="0"/>
              <a:t>. om </a:t>
            </a:r>
            <a:r>
              <a:rPr lang="da-DK" dirty="0">
                <a:hlinkClick r:id="rId4"/>
              </a:rPr>
              <a:t>arbejdets udførelse</a:t>
            </a:r>
            <a:endParaRPr lang="da-DK" dirty="0"/>
          </a:p>
          <a:p>
            <a:pPr marL="0" indent="0">
              <a:buNone/>
            </a:pPr>
            <a:endParaRPr lang="da-DK" dirty="0"/>
          </a:p>
          <a:p>
            <a:pPr marL="0" indent="0">
              <a:buNone/>
            </a:pPr>
            <a:r>
              <a:rPr lang="da-DK" dirty="0" err="1"/>
              <a:t>Bekt</a:t>
            </a:r>
            <a:r>
              <a:rPr lang="da-DK" dirty="0"/>
              <a:t>. om </a:t>
            </a:r>
            <a:r>
              <a:rPr lang="da-DK" dirty="0">
                <a:hlinkClick r:id="rId5"/>
              </a:rPr>
              <a:t>psykisk arbejdsmiljø</a:t>
            </a:r>
            <a:endParaRPr lang="da-DK" dirty="0"/>
          </a:p>
          <a:p>
            <a:pPr marL="0" indent="0">
              <a:buNone/>
            </a:pPr>
            <a:endParaRPr lang="da-DK" dirty="0"/>
          </a:p>
          <a:p>
            <a:pPr marL="0" indent="0">
              <a:buNone/>
            </a:pPr>
            <a:r>
              <a:rPr lang="da-DK" dirty="0" err="1"/>
              <a:t>Bekt</a:t>
            </a:r>
            <a:r>
              <a:rPr lang="da-DK" dirty="0"/>
              <a:t>. om </a:t>
            </a:r>
            <a:r>
              <a:rPr lang="da-DK" dirty="0">
                <a:hlinkClick r:id="rId6"/>
              </a:rPr>
              <a:t>arbejde ved skærm</a:t>
            </a:r>
            <a:endParaRPr lang="da-DK" dirty="0"/>
          </a:p>
          <a:p>
            <a:pPr marL="0" indent="0">
              <a:buNone/>
            </a:pPr>
            <a:r>
              <a:rPr lang="da-DK" dirty="0"/>
              <a:t>og de særlige regler</a:t>
            </a:r>
          </a:p>
          <a:p>
            <a:pPr marL="0" indent="0">
              <a:buNone/>
            </a:pPr>
            <a:endParaRPr lang="da-DK" dirty="0"/>
          </a:p>
          <a:p>
            <a:pPr marL="0" indent="0">
              <a:buNone/>
            </a:pPr>
            <a:endParaRPr lang="da-DK" dirty="0"/>
          </a:p>
          <a:p>
            <a:endParaRPr lang="da-DK" dirty="0"/>
          </a:p>
        </p:txBody>
      </p:sp>
      <p:sp>
        <p:nvSpPr>
          <p:cNvPr id="4" name="Pladsholder til tekst 3">
            <a:extLst>
              <a:ext uri="{FF2B5EF4-FFF2-40B4-BE49-F238E27FC236}">
                <a16:creationId xmlns:a16="http://schemas.microsoft.com/office/drawing/2014/main" id="{AC338918-BA30-77B7-B342-AC9FEF431EF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28061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4D34F27-0EB3-0F32-A4EE-49AED99CBD1F}"/>
              </a:ext>
            </a:extLst>
          </p:cNvPr>
          <p:cNvPicPr>
            <a:picLocks noChangeAspect="1"/>
          </p:cNvPicPr>
          <p:nvPr/>
        </p:nvPicPr>
        <p:blipFill rotWithShape="1">
          <a:blip r:embed="rId3"/>
          <a:srcRect b="19643"/>
          <a:stretch/>
        </p:blipFill>
        <p:spPr>
          <a:xfrm>
            <a:off x="20" y="10"/>
            <a:ext cx="12191980" cy="6857990"/>
          </a:xfrm>
          <a:prstGeom prst="rect">
            <a:avLst/>
          </a:prstGeom>
          <a:noFill/>
        </p:spPr>
      </p:pic>
    </p:spTree>
    <p:extLst>
      <p:ext uri="{BB962C8B-B14F-4D97-AF65-F5344CB8AC3E}">
        <p14:creationId xmlns:p14="http://schemas.microsoft.com/office/powerpoint/2010/main" val="426266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1B7573B-57CC-1AB0-8FDA-32362534D261}"/>
              </a:ext>
            </a:extLst>
          </p:cNvPr>
          <p:cNvPicPr>
            <a:picLocks noChangeAspect="1"/>
          </p:cNvPicPr>
          <p:nvPr/>
        </p:nvPicPr>
        <p:blipFill>
          <a:blip r:embed="rId3"/>
          <a:stretch>
            <a:fillRect/>
          </a:stretch>
        </p:blipFill>
        <p:spPr>
          <a:xfrm>
            <a:off x="416402" y="1007010"/>
            <a:ext cx="11359195" cy="5490977"/>
          </a:xfrm>
          <a:prstGeom prst="rect">
            <a:avLst/>
          </a:prstGeom>
        </p:spPr>
      </p:pic>
    </p:spTree>
    <p:extLst>
      <p:ext uri="{BB962C8B-B14F-4D97-AF65-F5344CB8AC3E}">
        <p14:creationId xmlns:p14="http://schemas.microsoft.com/office/powerpoint/2010/main" val="422626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FDEE5-99E6-C563-5AC7-6100E26F81D9}"/>
              </a:ext>
            </a:extLst>
          </p:cNvPr>
          <p:cNvSpPr>
            <a:spLocks noGrp="1"/>
          </p:cNvSpPr>
          <p:nvPr>
            <p:ph type="title"/>
          </p:nvPr>
        </p:nvSpPr>
        <p:spPr/>
        <p:txBody>
          <a:bodyPr/>
          <a:lstStyle/>
          <a:p>
            <a:r>
              <a:rPr lang="da-DK" dirty="0"/>
              <a:t>De særlige regler – i hovedtræk</a:t>
            </a:r>
          </a:p>
        </p:txBody>
      </p:sp>
      <p:sp>
        <p:nvSpPr>
          <p:cNvPr id="4" name="Pladsholder til tekst 3">
            <a:extLst>
              <a:ext uri="{FF2B5EF4-FFF2-40B4-BE49-F238E27FC236}">
                <a16:creationId xmlns:a16="http://schemas.microsoft.com/office/drawing/2014/main" id="{9B299E1C-D98C-2579-31A8-134B992115F4}"/>
              </a:ext>
            </a:extLst>
          </p:cNvPr>
          <p:cNvSpPr>
            <a:spLocks noGrp="1"/>
          </p:cNvSpPr>
          <p:nvPr>
            <p:ph type="body" sz="quarter" idx="13"/>
          </p:nvPr>
        </p:nvSpPr>
        <p:spPr/>
        <p:txBody>
          <a:bodyPr/>
          <a:lstStyle/>
          <a:p>
            <a:endParaRPr lang="da-DK"/>
          </a:p>
        </p:txBody>
      </p:sp>
      <p:sp>
        <p:nvSpPr>
          <p:cNvPr id="10" name="Pladsholder til indhold 9">
            <a:extLst>
              <a:ext uri="{FF2B5EF4-FFF2-40B4-BE49-F238E27FC236}">
                <a16:creationId xmlns:a16="http://schemas.microsoft.com/office/drawing/2014/main" id="{FA83D196-5F91-2537-2FB4-56D0DE374BE4}"/>
              </a:ext>
            </a:extLst>
          </p:cNvPr>
          <p:cNvSpPr>
            <a:spLocks noGrp="1"/>
          </p:cNvSpPr>
          <p:nvPr>
            <p:ph idx="1"/>
          </p:nvPr>
        </p:nvSpPr>
        <p:spPr/>
        <p:txBody>
          <a:bodyPr/>
          <a:lstStyle/>
          <a:p>
            <a:r>
              <a:rPr lang="da-DK" dirty="0"/>
              <a:t>REGELMÆSSIGT OG I EN IKKE UBETYDELIG DEL AF  ARBEJDSTIDEN</a:t>
            </a:r>
          </a:p>
          <a:p>
            <a:endParaRPr lang="da-DK" dirty="0"/>
          </a:p>
          <a:p>
            <a:r>
              <a:rPr lang="da-DK" dirty="0"/>
              <a:t>Arbejdsbord med plads til hensigtsmæssige arbejdsstillinger</a:t>
            </a:r>
          </a:p>
          <a:p>
            <a:r>
              <a:rPr lang="da-DK" dirty="0"/>
              <a:t>Arbejdsstol der kan indstilles i højden</a:t>
            </a:r>
          </a:p>
          <a:p>
            <a:r>
              <a:rPr lang="da-DK" dirty="0"/>
              <a:t>Adskilt skærm og tastatur</a:t>
            </a:r>
          </a:p>
          <a:p>
            <a:r>
              <a:rPr lang="da-DK" dirty="0"/>
              <a:t>Ret til undersøgelse af syn og evt. skærmbriller</a:t>
            </a:r>
          </a:p>
        </p:txBody>
      </p:sp>
    </p:spTree>
    <p:extLst>
      <p:ext uri="{BB962C8B-B14F-4D97-AF65-F5344CB8AC3E}">
        <p14:creationId xmlns:p14="http://schemas.microsoft.com/office/powerpoint/2010/main" val="337794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222C-372C-D826-1059-D4845A82CDCF}"/>
              </a:ext>
            </a:extLst>
          </p:cNvPr>
          <p:cNvSpPr>
            <a:spLocks noGrp="1"/>
          </p:cNvSpPr>
          <p:nvPr>
            <p:ph type="title"/>
          </p:nvPr>
        </p:nvSpPr>
        <p:spPr/>
        <p:txBody>
          <a:bodyPr/>
          <a:lstStyle/>
          <a:p>
            <a:r>
              <a:rPr lang="da-DK" dirty="0"/>
              <a:t>Hjemmearbejde og Andre regler…</a:t>
            </a:r>
          </a:p>
        </p:txBody>
      </p:sp>
      <p:sp>
        <p:nvSpPr>
          <p:cNvPr id="3" name="Pladsholder til indhold 2">
            <a:extLst>
              <a:ext uri="{FF2B5EF4-FFF2-40B4-BE49-F238E27FC236}">
                <a16:creationId xmlns:a16="http://schemas.microsoft.com/office/drawing/2014/main" id="{39D91CA0-2586-D6B7-1B31-DA59D3511BD8}"/>
              </a:ext>
            </a:extLst>
          </p:cNvPr>
          <p:cNvSpPr>
            <a:spLocks noGrp="1"/>
          </p:cNvSpPr>
          <p:nvPr>
            <p:ph idx="1"/>
          </p:nvPr>
        </p:nvSpPr>
        <p:spPr/>
        <p:txBody>
          <a:bodyPr>
            <a:normAutofit fontScale="92500" lnSpcReduction="20000"/>
          </a:bodyPr>
          <a:lstStyle/>
          <a:p>
            <a:r>
              <a:rPr lang="da-DK" dirty="0"/>
              <a:t>APV: Skal også omfatte hjemmearbejdspladser. Varetagelsen drøftes i AMO eller i dialog med de ansatte (hvor der ikke er AMO)</a:t>
            </a:r>
          </a:p>
          <a:p>
            <a:endParaRPr lang="da-DK" dirty="0"/>
          </a:p>
          <a:p>
            <a:r>
              <a:rPr lang="da-DK" dirty="0"/>
              <a:t>AMR: Dækker også hjemmearbejde (relevant i forhold til nærhedsprincippet)</a:t>
            </a:r>
          </a:p>
          <a:p>
            <a:endParaRPr lang="da-DK" dirty="0"/>
          </a:p>
          <a:p>
            <a:r>
              <a:rPr lang="da-DK" dirty="0"/>
              <a:t>Arbejdsskader: Anmeldes/Behandles som arbejdsskader generelt</a:t>
            </a:r>
          </a:p>
          <a:p>
            <a:endParaRPr lang="da-DK" dirty="0"/>
          </a:p>
          <a:p>
            <a:r>
              <a:rPr lang="da-DK" dirty="0"/>
              <a:t>Hviletid: som udgangspunkt mindst 11 timers hvile og ugentligt fridøgn</a:t>
            </a:r>
          </a:p>
        </p:txBody>
      </p:sp>
      <p:sp>
        <p:nvSpPr>
          <p:cNvPr id="4" name="Pladsholder til tekst 3">
            <a:extLst>
              <a:ext uri="{FF2B5EF4-FFF2-40B4-BE49-F238E27FC236}">
                <a16:creationId xmlns:a16="http://schemas.microsoft.com/office/drawing/2014/main" id="{B2E4A7F6-7B45-2F98-D40C-2973BED55574}"/>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494645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ansk Metal Master">
  <a:themeElements>
    <a:clrScheme name="Dansk Metal 2014">
      <a:dk1>
        <a:srgbClr val="000000"/>
      </a:dk1>
      <a:lt1>
        <a:sysClr val="window" lastClr="FFFFFF"/>
      </a:lt1>
      <a:dk2>
        <a:srgbClr val="00253D"/>
      </a:dk2>
      <a:lt2>
        <a:srgbClr val="DBECF3"/>
      </a:lt2>
      <a:accent1>
        <a:srgbClr val="01AAD1"/>
      </a:accent1>
      <a:accent2>
        <a:srgbClr val="ECD015"/>
      </a:accent2>
      <a:accent3>
        <a:srgbClr val="79B27A"/>
      </a:accent3>
      <a:accent4>
        <a:srgbClr val="DC9315"/>
      </a:accent4>
      <a:accent5>
        <a:srgbClr val="C73C4C"/>
      </a:accent5>
      <a:accent6>
        <a:srgbClr val="004873"/>
      </a:accent6>
      <a:hlink>
        <a:srgbClr val="004873"/>
      </a:hlink>
      <a:folHlink>
        <a:srgbClr val="575098"/>
      </a:folHlink>
    </a:clrScheme>
    <a:fontScheme name="Dansk Metal Museo Sans Rounded 700 Slab 300">
      <a:majorFont>
        <a:latin typeface="Museo Sans Rounded DM 700"/>
        <a:ea typeface=""/>
        <a:cs typeface=""/>
      </a:majorFont>
      <a:minorFont>
        <a:latin typeface="Museo Slab DM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marL="285750" indent="-285750">
          <a:buBlip>
            <a:blip xmlns:r="http://schemas.openxmlformats.org/officeDocument/2006/relationships" r:embed="rId1"/>
          </a:buBlip>
          <a:defRPr sz="2000" dirty="0" err="1" smtClean="0"/>
        </a:defPPr>
      </a:lstStyle>
    </a:txDef>
  </a:objectDefaults>
  <a:extraClrSchemeLst/>
  <a:custClrLst>
    <a:custClr name="RGB 0/37/61">
      <a:srgbClr val="00253D"/>
    </a:custClr>
    <a:custClr name="RGB 1/170/209">
      <a:srgbClr val="01AAD1"/>
    </a:custClr>
    <a:custClr name="RGB 219/236/243">
      <a:srgbClr val="DBECF3"/>
    </a:custClr>
    <a:custClr name="RGB 236/208/21">
      <a:srgbClr val="ECD015"/>
    </a:custClr>
    <a:custClr name="RGB 121/178/122">
      <a:srgbClr val="79B27A"/>
    </a:custClr>
    <a:custClr name="RGB 166/196/109">
      <a:srgbClr val="A6C46D"/>
    </a:custClr>
    <a:custClr name="RGB 220/147/21">
      <a:srgbClr val="DC9315"/>
    </a:custClr>
    <a:custClr name="RGB 199/60/76">
      <a:srgbClr val="C73C4C"/>
    </a:custClr>
    <a:custClr name="RGB 0/72/115">
      <a:srgbClr val="004873"/>
    </a:custClr>
    <a:custClr name="RGB 87/80/152">
      <a:srgbClr val="575098"/>
    </a:custClr>
    <a:custClr name="RGB 212/212/234">
      <a:srgbClr val="D4D4EA"/>
    </a:custClr>
  </a:custClrLst>
  <a:extLst>
    <a:ext uri="{05A4C25C-085E-4340-85A3-A5531E510DB2}">
      <thm15:themeFamily xmlns:thm15="http://schemas.microsoft.com/office/thememl/2012/main" name="Dansk Metal slide bibliotek 2020.pptx" id="{BC190C79-5AD4-4DAA-8142-54C6904E9D51}" vid="{3FAF727D-8F9D-4AD5-885A-052A7EE6B45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1083</TotalTime>
  <Words>1687</Words>
  <Application>Microsoft Office PowerPoint</Application>
  <PresentationFormat>Widescreen</PresentationFormat>
  <Paragraphs>217</Paragraphs>
  <Slides>24</Slides>
  <Notes>17</Notes>
  <HiddenSlides>7</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0</vt:i4>
      </vt:variant>
      <vt:variant>
        <vt:lpstr>Slidetitler</vt:lpstr>
      </vt:variant>
      <vt:variant>
        <vt:i4>24</vt:i4>
      </vt:variant>
    </vt:vector>
  </HeadingPairs>
  <TitlesOfParts>
    <vt:vector size="32" baseType="lpstr">
      <vt:lpstr>Aptos</vt:lpstr>
      <vt:lpstr>Arial</vt:lpstr>
      <vt:lpstr>Muli</vt:lpstr>
      <vt:lpstr>Museo Sans DM 300</vt:lpstr>
      <vt:lpstr>Museo Sans Rounded DM 300</vt:lpstr>
      <vt:lpstr>Museo Sans Rounded DM 700</vt:lpstr>
      <vt:lpstr>Museo Slab DM 300</vt:lpstr>
      <vt:lpstr>Dansk Metal Master</vt:lpstr>
      <vt:lpstr>Hybrid og hjemme-arbejde</vt:lpstr>
      <vt:lpstr>Den næste time</vt:lpstr>
      <vt:lpstr>Inddragelse</vt:lpstr>
      <vt:lpstr>Arbejde i forandring</vt:lpstr>
      <vt:lpstr>REgler</vt:lpstr>
      <vt:lpstr>PowerPoint-præsentation</vt:lpstr>
      <vt:lpstr>PowerPoint-præsentation</vt:lpstr>
      <vt:lpstr>De særlige regler – i hovedtræk</vt:lpstr>
      <vt:lpstr>Hjemmearbejde og Andre regler…</vt:lpstr>
      <vt:lpstr>TIPS til Bedre Ergonomi</vt:lpstr>
      <vt:lpstr>Den bedste stilling – er den næste stilling</vt:lpstr>
      <vt:lpstr>Planlægning og tilrettelægning af hjemmearbejde</vt:lpstr>
      <vt:lpstr>Hvad mener du?</vt:lpstr>
      <vt:lpstr>Fordele og ulemper - forskningen</vt:lpstr>
      <vt:lpstr>historier fra det virkelige liv</vt:lpstr>
      <vt:lpstr>Det psykisk arbejdsmiljø - OBS</vt:lpstr>
      <vt:lpstr>Ledelse og hybridarbejde</vt:lpstr>
      <vt:lpstr>TIPs</vt:lpstr>
      <vt:lpstr>PowerPoint-præsentation</vt:lpstr>
      <vt:lpstr>Obs ved aftaler</vt:lpstr>
      <vt:lpstr>Læs mere</vt:lpstr>
      <vt:lpstr>PowerPoint-præsentation</vt:lpstr>
      <vt:lpstr>Skærmarbejde regler</vt:lpstr>
      <vt:lpstr>Bekt. om skærmarbejde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 Ø Erstat tekst med din titel</dc:title>
  <dc:creator>Ulla Brund Jensen</dc:creator>
  <cp:lastModifiedBy>Lili Hjortshøj</cp:lastModifiedBy>
  <cp:revision>2</cp:revision>
  <dcterms:created xsi:type="dcterms:W3CDTF">2024-03-07T15:12:59Z</dcterms:created>
  <dcterms:modified xsi:type="dcterms:W3CDTF">2024-04-11T10:55:27Z</dcterms:modified>
</cp:coreProperties>
</file>