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324" r:id="rId2"/>
    <p:sldId id="2145706853" r:id="rId3"/>
    <p:sldId id="2145706847" r:id="rId4"/>
    <p:sldId id="2145706848" r:id="rId5"/>
    <p:sldId id="2145706842" r:id="rId6"/>
    <p:sldId id="261" r:id="rId7"/>
    <p:sldId id="2145706846" r:id="rId8"/>
    <p:sldId id="278" r:id="rId9"/>
    <p:sldId id="262" r:id="rId10"/>
    <p:sldId id="274" r:id="rId11"/>
    <p:sldId id="273" r:id="rId12"/>
    <p:sldId id="271" r:id="rId13"/>
    <p:sldId id="2145706849" r:id="rId14"/>
    <p:sldId id="2145706850" r:id="rId15"/>
    <p:sldId id="2145706851" r:id="rId16"/>
    <p:sldId id="2145706852" r:id="rId17"/>
    <p:sldId id="2145706854" r:id="rId18"/>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722849-D2AE-48A4-9576-72B39FA08394}" v="1" dt="2026-08-11T09:18:59.3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96" d="100"/>
          <a:sy n="96" d="100"/>
        </p:scale>
        <p:origin x="90" y="5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Rasmussen" userId="dc5b045c-d412-4615-b201-e20459ae1462" providerId="ADAL" clId="{219EE5B3-B280-48B9-94A8-6967D07A6EC2}"/>
    <pc:docChg chg="undo custSel addSld delSld modSld sldOrd">
      <pc:chgData name="Martin Rasmussen" userId="dc5b045c-d412-4615-b201-e20459ae1462" providerId="ADAL" clId="{219EE5B3-B280-48B9-94A8-6967D07A6EC2}" dt="2026-08-11T11:07:29.575" v="589" actId="27636"/>
      <pc:docMkLst>
        <pc:docMk/>
      </pc:docMkLst>
      <pc:sldChg chg="addSp modSp mod">
        <pc:chgData name="Martin Rasmussen" userId="dc5b045c-d412-4615-b201-e20459ae1462" providerId="ADAL" clId="{219EE5B3-B280-48B9-94A8-6967D07A6EC2}" dt="2026-08-11T10:59:37.937" v="586" actId="26606"/>
        <pc:sldMkLst>
          <pc:docMk/>
          <pc:sldMk cId="156572426" sldId="261"/>
        </pc:sldMkLst>
        <pc:spChg chg="mod">
          <ac:chgData name="Martin Rasmussen" userId="dc5b045c-d412-4615-b201-e20459ae1462" providerId="ADAL" clId="{219EE5B3-B280-48B9-94A8-6967D07A6EC2}" dt="2026-08-11T10:19:17.520" v="514" actId="26606"/>
          <ac:spMkLst>
            <pc:docMk/>
            <pc:sldMk cId="156572426" sldId="261"/>
            <ac:spMk id="4" creationId="{413BD1B1-B4D5-8B6A-20D9-40BF21E66597}"/>
          </ac:spMkLst>
        </pc:spChg>
        <pc:spChg chg="add">
          <ac:chgData name="Martin Rasmussen" userId="dc5b045c-d412-4615-b201-e20459ae1462" providerId="ADAL" clId="{219EE5B3-B280-48B9-94A8-6967D07A6EC2}" dt="2026-08-11T10:59:37.937" v="586" actId="26606"/>
          <ac:spMkLst>
            <pc:docMk/>
            <pc:sldMk cId="156572426" sldId="261"/>
            <ac:spMk id="901" creationId="{00000000-0000-0000-0000-000000000000}"/>
          </ac:spMkLst>
        </pc:spChg>
        <pc:picChg chg="mod">
          <ac:chgData name="Martin Rasmussen" userId="dc5b045c-d412-4615-b201-e20459ae1462" providerId="ADAL" clId="{219EE5B3-B280-48B9-94A8-6967D07A6EC2}" dt="2026-08-11T10:15:03.738" v="512" actId="26606"/>
          <ac:picMkLst>
            <pc:docMk/>
            <pc:sldMk cId="156572426" sldId="261"/>
            <ac:picMk id="2" creationId="{D20226F0-D36B-89C4-3C3E-B1AFBF51DC68}"/>
          </ac:picMkLst>
        </pc:picChg>
        <pc:picChg chg="add">
          <ac:chgData name="Martin Rasmussen" userId="dc5b045c-d412-4615-b201-e20459ae1462" providerId="ADAL" clId="{219EE5B3-B280-48B9-94A8-6967D07A6EC2}" dt="2026-08-11T10:59:37.937" v="586" actId="26606"/>
          <ac:picMkLst>
            <pc:docMk/>
            <pc:sldMk cId="156572426" sldId="261"/>
            <ac:picMk id="900" creationId="{00000000-0000-0000-0000-000000000000}"/>
          </ac:picMkLst>
        </pc:picChg>
      </pc:sldChg>
      <pc:sldChg chg="addSp modSp mod">
        <pc:chgData name="Martin Rasmussen" userId="dc5b045c-d412-4615-b201-e20459ae1462" providerId="ADAL" clId="{219EE5B3-B280-48B9-94A8-6967D07A6EC2}" dt="2026-08-11T10:59:37.937" v="586" actId="26606"/>
        <pc:sldMkLst>
          <pc:docMk/>
          <pc:sldMk cId="2142231076" sldId="262"/>
        </pc:sldMkLst>
        <pc:spChg chg="mod">
          <ac:chgData name="Martin Rasmussen" userId="dc5b045c-d412-4615-b201-e20459ae1462" providerId="ADAL" clId="{219EE5B3-B280-48B9-94A8-6967D07A6EC2}" dt="2026-08-11T10:22:41.671" v="520" actId="26606"/>
          <ac:spMkLst>
            <pc:docMk/>
            <pc:sldMk cId="2142231076" sldId="262"/>
            <ac:spMk id="4" creationId="{20EB6C59-0CB6-FA04-18C7-0A18C7AD4950}"/>
          </ac:spMkLst>
        </pc:spChg>
        <pc:spChg chg="add">
          <ac:chgData name="Martin Rasmussen" userId="dc5b045c-d412-4615-b201-e20459ae1462" providerId="ADAL" clId="{219EE5B3-B280-48B9-94A8-6967D07A6EC2}" dt="2026-08-11T10:59:37.937" v="586" actId="26606"/>
          <ac:spMkLst>
            <pc:docMk/>
            <pc:sldMk cId="2142231076" sldId="262"/>
            <ac:spMk id="901" creationId="{00000000-0000-0000-0000-000000000000}"/>
          </ac:spMkLst>
        </pc:spChg>
        <pc:picChg chg="add">
          <ac:chgData name="Martin Rasmussen" userId="dc5b045c-d412-4615-b201-e20459ae1462" providerId="ADAL" clId="{219EE5B3-B280-48B9-94A8-6967D07A6EC2}" dt="2026-08-11T10:59:37.937" v="586" actId="26606"/>
          <ac:picMkLst>
            <pc:docMk/>
            <pc:sldMk cId="2142231076" sldId="262"/>
            <ac:picMk id="900" creationId="{00000000-0000-0000-0000-000000000000}"/>
          </ac:picMkLst>
        </pc:picChg>
      </pc:sldChg>
      <pc:sldChg chg="addSp modSp mod">
        <pc:chgData name="Martin Rasmussen" userId="dc5b045c-d412-4615-b201-e20459ae1462" providerId="ADAL" clId="{219EE5B3-B280-48B9-94A8-6967D07A6EC2}" dt="2026-08-11T10:59:37.937" v="586" actId="26606"/>
        <pc:sldMkLst>
          <pc:docMk/>
          <pc:sldMk cId="456789983" sldId="271"/>
        </pc:sldMkLst>
        <pc:spChg chg="mod">
          <ac:chgData name="Martin Rasmussen" userId="dc5b045c-d412-4615-b201-e20459ae1462" providerId="ADAL" clId="{219EE5B3-B280-48B9-94A8-6967D07A6EC2}" dt="2026-08-11T10:22:41.671" v="520" actId="26606"/>
          <ac:spMkLst>
            <pc:docMk/>
            <pc:sldMk cId="456789983" sldId="271"/>
            <ac:spMk id="2" creationId="{DF1D60E9-4EDD-6A12-3241-E09D16611D21}"/>
          </ac:spMkLst>
        </pc:spChg>
        <pc:spChg chg="add">
          <ac:chgData name="Martin Rasmussen" userId="dc5b045c-d412-4615-b201-e20459ae1462" providerId="ADAL" clId="{219EE5B3-B280-48B9-94A8-6967D07A6EC2}" dt="2026-08-11T10:59:37.937" v="586" actId="26606"/>
          <ac:spMkLst>
            <pc:docMk/>
            <pc:sldMk cId="456789983" sldId="271"/>
            <ac:spMk id="901" creationId="{00000000-0000-0000-0000-000000000000}"/>
          </ac:spMkLst>
        </pc:spChg>
        <pc:picChg chg="add">
          <ac:chgData name="Martin Rasmussen" userId="dc5b045c-d412-4615-b201-e20459ae1462" providerId="ADAL" clId="{219EE5B3-B280-48B9-94A8-6967D07A6EC2}" dt="2026-08-11T10:59:37.937" v="586" actId="26606"/>
          <ac:picMkLst>
            <pc:docMk/>
            <pc:sldMk cId="456789983" sldId="271"/>
            <ac:picMk id="900" creationId="{00000000-0000-0000-0000-000000000000}"/>
          </ac:picMkLst>
        </pc:picChg>
      </pc:sldChg>
      <pc:sldChg chg="addSp modSp mod">
        <pc:chgData name="Martin Rasmussen" userId="dc5b045c-d412-4615-b201-e20459ae1462" providerId="ADAL" clId="{219EE5B3-B280-48B9-94A8-6967D07A6EC2}" dt="2026-08-11T10:59:37.937" v="586" actId="26606"/>
        <pc:sldMkLst>
          <pc:docMk/>
          <pc:sldMk cId="4157132410" sldId="273"/>
        </pc:sldMkLst>
        <pc:spChg chg="mod">
          <ac:chgData name="Martin Rasmussen" userId="dc5b045c-d412-4615-b201-e20459ae1462" providerId="ADAL" clId="{219EE5B3-B280-48B9-94A8-6967D07A6EC2}" dt="2026-08-11T10:22:41.671" v="520" actId="26606"/>
          <ac:spMkLst>
            <pc:docMk/>
            <pc:sldMk cId="4157132410" sldId="273"/>
            <ac:spMk id="2" creationId="{E1702DFA-724A-94F1-BB2C-A1EE43A7196C}"/>
          </ac:spMkLst>
        </pc:spChg>
        <pc:spChg chg="add">
          <ac:chgData name="Martin Rasmussen" userId="dc5b045c-d412-4615-b201-e20459ae1462" providerId="ADAL" clId="{219EE5B3-B280-48B9-94A8-6967D07A6EC2}" dt="2026-08-11T10:59:37.937" v="586" actId="26606"/>
          <ac:spMkLst>
            <pc:docMk/>
            <pc:sldMk cId="4157132410" sldId="273"/>
            <ac:spMk id="901" creationId="{00000000-0000-0000-0000-000000000000}"/>
          </ac:spMkLst>
        </pc:spChg>
        <pc:picChg chg="add">
          <ac:chgData name="Martin Rasmussen" userId="dc5b045c-d412-4615-b201-e20459ae1462" providerId="ADAL" clId="{219EE5B3-B280-48B9-94A8-6967D07A6EC2}" dt="2026-08-11T10:59:37.937" v="586" actId="26606"/>
          <ac:picMkLst>
            <pc:docMk/>
            <pc:sldMk cId="4157132410" sldId="273"/>
            <ac:picMk id="900" creationId="{00000000-0000-0000-0000-000000000000}"/>
          </ac:picMkLst>
        </pc:picChg>
      </pc:sldChg>
      <pc:sldChg chg="addSp modSp mod">
        <pc:chgData name="Martin Rasmussen" userId="dc5b045c-d412-4615-b201-e20459ae1462" providerId="ADAL" clId="{219EE5B3-B280-48B9-94A8-6967D07A6EC2}" dt="2026-08-11T10:59:37.937" v="586" actId="26606"/>
        <pc:sldMkLst>
          <pc:docMk/>
          <pc:sldMk cId="4012111217" sldId="274"/>
        </pc:sldMkLst>
        <pc:spChg chg="mod">
          <ac:chgData name="Martin Rasmussen" userId="dc5b045c-d412-4615-b201-e20459ae1462" providerId="ADAL" clId="{219EE5B3-B280-48B9-94A8-6967D07A6EC2}" dt="2026-08-11T10:22:41.671" v="520" actId="26606"/>
          <ac:spMkLst>
            <pc:docMk/>
            <pc:sldMk cId="4012111217" sldId="274"/>
            <ac:spMk id="2" creationId="{2313FBC6-5176-5A22-CDE4-53BE914BA7EF}"/>
          </ac:spMkLst>
        </pc:spChg>
        <pc:spChg chg="add">
          <ac:chgData name="Martin Rasmussen" userId="dc5b045c-d412-4615-b201-e20459ae1462" providerId="ADAL" clId="{219EE5B3-B280-48B9-94A8-6967D07A6EC2}" dt="2026-08-11T10:59:37.937" v="586" actId="26606"/>
          <ac:spMkLst>
            <pc:docMk/>
            <pc:sldMk cId="4012111217" sldId="274"/>
            <ac:spMk id="901" creationId="{00000000-0000-0000-0000-000000000000}"/>
          </ac:spMkLst>
        </pc:spChg>
        <pc:picChg chg="add">
          <ac:chgData name="Martin Rasmussen" userId="dc5b045c-d412-4615-b201-e20459ae1462" providerId="ADAL" clId="{219EE5B3-B280-48B9-94A8-6967D07A6EC2}" dt="2026-08-11T10:59:37.937" v="586" actId="26606"/>
          <ac:picMkLst>
            <pc:docMk/>
            <pc:sldMk cId="4012111217" sldId="274"/>
            <ac:picMk id="900" creationId="{00000000-0000-0000-0000-000000000000}"/>
          </ac:picMkLst>
        </pc:picChg>
      </pc:sldChg>
      <pc:sldChg chg="addSp delSp modSp mod">
        <pc:chgData name="Martin Rasmussen" userId="dc5b045c-d412-4615-b201-e20459ae1462" providerId="ADAL" clId="{219EE5B3-B280-48B9-94A8-6967D07A6EC2}" dt="2026-08-11T10:59:37.937" v="586" actId="26606"/>
        <pc:sldMkLst>
          <pc:docMk/>
          <pc:sldMk cId="2382491283" sldId="278"/>
        </pc:sldMkLst>
        <pc:spChg chg="mod">
          <ac:chgData name="Martin Rasmussen" userId="dc5b045c-d412-4615-b201-e20459ae1462" providerId="ADAL" clId="{219EE5B3-B280-48B9-94A8-6967D07A6EC2}" dt="2026-08-11T10:26:55.250" v="523" actId="1076"/>
          <ac:spMkLst>
            <pc:docMk/>
            <pc:sldMk cId="2382491283" sldId="278"/>
            <ac:spMk id="4" creationId="{4CA4F456-DD4B-456E-D81B-8112A5F82267}"/>
          </ac:spMkLst>
        </pc:spChg>
        <pc:spChg chg="del">
          <ac:chgData name="Martin Rasmussen" userId="dc5b045c-d412-4615-b201-e20459ae1462" providerId="ADAL" clId="{219EE5B3-B280-48B9-94A8-6967D07A6EC2}" dt="2026-08-11T10:26:47.982" v="522" actId="478"/>
          <ac:spMkLst>
            <pc:docMk/>
            <pc:sldMk cId="2382491283" sldId="278"/>
            <ac:spMk id="6" creationId="{3CB0A3D1-3426-B967-7DD8-A7957D8575AF}"/>
          </ac:spMkLst>
        </pc:spChg>
        <pc:spChg chg="add">
          <ac:chgData name="Martin Rasmussen" userId="dc5b045c-d412-4615-b201-e20459ae1462" providerId="ADAL" clId="{219EE5B3-B280-48B9-94A8-6967D07A6EC2}" dt="2026-08-11T10:59:37.937" v="586" actId="26606"/>
          <ac:spMkLst>
            <pc:docMk/>
            <pc:sldMk cId="2382491283" sldId="278"/>
            <ac:spMk id="901" creationId="{00000000-0000-0000-0000-000000000000}"/>
          </ac:spMkLst>
        </pc:spChg>
        <pc:picChg chg="mod">
          <ac:chgData name="Martin Rasmussen" userId="dc5b045c-d412-4615-b201-e20459ae1462" providerId="ADAL" clId="{219EE5B3-B280-48B9-94A8-6967D07A6EC2}" dt="2026-08-11T10:27:10.597" v="526" actId="14100"/>
          <ac:picMkLst>
            <pc:docMk/>
            <pc:sldMk cId="2382491283" sldId="278"/>
            <ac:picMk id="8" creationId="{5D0C28BC-444C-BAA4-2418-3BAE0A18CC66}"/>
          </ac:picMkLst>
        </pc:picChg>
        <pc:picChg chg="add">
          <ac:chgData name="Martin Rasmussen" userId="dc5b045c-d412-4615-b201-e20459ae1462" providerId="ADAL" clId="{219EE5B3-B280-48B9-94A8-6967D07A6EC2}" dt="2026-08-11T10:59:37.937" v="586" actId="26606"/>
          <ac:picMkLst>
            <pc:docMk/>
            <pc:sldMk cId="2382491283" sldId="278"/>
            <ac:picMk id="900" creationId="{00000000-0000-0000-0000-000000000000}"/>
          </ac:picMkLst>
        </pc:picChg>
      </pc:sldChg>
      <pc:sldChg chg="addSp modSp mod">
        <pc:chgData name="Martin Rasmussen" userId="dc5b045c-d412-4615-b201-e20459ae1462" providerId="ADAL" clId="{219EE5B3-B280-48B9-94A8-6967D07A6EC2}" dt="2026-08-11T10:59:37.937" v="586" actId="26606"/>
        <pc:sldMkLst>
          <pc:docMk/>
          <pc:sldMk cId="1104081912" sldId="324"/>
        </pc:sldMkLst>
        <pc:spChg chg="mod">
          <ac:chgData name="Martin Rasmussen" userId="dc5b045c-d412-4615-b201-e20459ae1462" providerId="ADAL" clId="{219EE5B3-B280-48B9-94A8-6967D07A6EC2}" dt="2026-08-11T10:55:03.473" v="585" actId="27636"/>
          <ac:spMkLst>
            <pc:docMk/>
            <pc:sldMk cId="1104081912" sldId="324"/>
            <ac:spMk id="2" creationId="{00000000-0000-0000-0000-000000000000}"/>
          </ac:spMkLst>
        </pc:spChg>
        <pc:spChg chg="mod">
          <ac:chgData name="Martin Rasmussen" userId="dc5b045c-d412-4615-b201-e20459ae1462" providerId="ADAL" clId="{219EE5B3-B280-48B9-94A8-6967D07A6EC2}" dt="2026-08-11T10:47:08.433" v="580" actId="20577"/>
          <ac:spMkLst>
            <pc:docMk/>
            <pc:sldMk cId="1104081912" sldId="324"/>
            <ac:spMk id="3" creationId="{00000000-0000-0000-0000-000000000000}"/>
          </ac:spMkLst>
        </pc:spChg>
        <pc:spChg chg="add mod">
          <ac:chgData name="Martin Rasmussen" userId="dc5b045c-d412-4615-b201-e20459ae1462" providerId="ADAL" clId="{219EE5B3-B280-48B9-94A8-6967D07A6EC2}" dt="2026-08-11T10:50:50.063" v="583" actId="207"/>
          <ac:spMkLst>
            <pc:docMk/>
            <pc:sldMk cId="1104081912" sldId="324"/>
            <ac:spMk id="4" creationId="{D896841F-EBC8-EAB6-EADF-5DADCE8063B3}"/>
          </ac:spMkLst>
        </pc:spChg>
        <pc:spChg chg="add">
          <ac:chgData name="Martin Rasmussen" userId="dc5b045c-d412-4615-b201-e20459ae1462" providerId="ADAL" clId="{219EE5B3-B280-48B9-94A8-6967D07A6EC2}" dt="2026-08-11T10:50:30.969" v="582" actId="26606"/>
          <ac:spMkLst>
            <pc:docMk/>
            <pc:sldMk cId="1104081912" sldId="324"/>
            <ac:spMk id="201" creationId="{00000000-0000-0000-0000-000000000000}"/>
          </ac:spMkLst>
        </pc:spChg>
        <pc:spChg chg="add">
          <ac:chgData name="Martin Rasmussen" userId="dc5b045c-d412-4615-b201-e20459ae1462" providerId="ADAL" clId="{219EE5B3-B280-48B9-94A8-6967D07A6EC2}" dt="2026-08-11T10:59:37.937" v="586" actId="26606"/>
          <ac:spMkLst>
            <pc:docMk/>
            <pc:sldMk cId="1104081912" sldId="324"/>
            <ac:spMk id="901" creationId="{00000000-0000-0000-0000-000000000000}"/>
          </ac:spMkLst>
        </pc:spChg>
        <pc:picChg chg="add">
          <ac:chgData name="Martin Rasmussen" userId="dc5b045c-d412-4615-b201-e20459ae1462" providerId="ADAL" clId="{219EE5B3-B280-48B9-94A8-6967D07A6EC2}" dt="2026-08-11T10:50:30.969" v="582" actId="26606"/>
          <ac:picMkLst>
            <pc:docMk/>
            <pc:sldMk cId="1104081912" sldId="324"/>
            <ac:picMk id="200" creationId="{00000000-0000-0000-0000-000000000000}"/>
          </ac:picMkLst>
        </pc:picChg>
        <pc:picChg chg="add">
          <ac:chgData name="Martin Rasmussen" userId="dc5b045c-d412-4615-b201-e20459ae1462" providerId="ADAL" clId="{219EE5B3-B280-48B9-94A8-6967D07A6EC2}" dt="2026-08-11T10:59:37.937" v="586" actId="26606"/>
          <ac:picMkLst>
            <pc:docMk/>
            <pc:sldMk cId="1104081912" sldId="324"/>
            <ac:picMk id="900" creationId="{00000000-0000-0000-0000-000000000000}"/>
          </ac:picMkLst>
        </pc:picChg>
      </pc:sldChg>
      <pc:sldChg chg="addSp modSp mod">
        <pc:chgData name="Martin Rasmussen" userId="dc5b045c-d412-4615-b201-e20459ae1462" providerId="ADAL" clId="{219EE5B3-B280-48B9-94A8-6967D07A6EC2}" dt="2026-08-11T11:04:35.745" v="587" actId="26606"/>
        <pc:sldMkLst>
          <pc:docMk/>
          <pc:sldMk cId="4078374917" sldId="2145706842"/>
        </pc:sldMkLst>
        <pc:spChg chg="mod">
          <ac:chgData name="Martin Rasmussen" userId="dc5b045c-d412-4615-b201-e20459ae1462" providerId="ADAL" clId="{219EE5B3-B280-48B9-94A8-6967D07A6EC2}" dt="2026-08-11T10:22:41.671" v="520" actId="26606"/>
          <ac:spMkLst>
            <pc:docMk/>
            <pc:sldMk cId="4078374917" sldId="2145706842"/>
            <ac:spMk id="4" creationId="{00000000-0000-0000-0000-000000000000}"/>
          </ac:spMkLst>
        </pc:spChg>
        <pc:spChg chg="mod">
          <ac:chgData name="Martin Rasmussen" userId="dc5b045c-d412-4615-b201-e20459ae1462" providerId="ADAL" clId="{219EE5B3-B280-48B9-94A8-6967D07A6EC2}" dt="2026-08-11T09:18:20.850" v="89" actId="20577"/>
          <ac:spMkLst>
            <pc:docMk/>
            <pc:sldMk cId="4078374917" sldId="2145706842"/>
            <ac:spMk id="5" creationId="{00000000-0000-0000-0000-000000000000}"/>
          </ac:spMkLst>
        </pc:spChg>
        <pc:spChg chg="add">
          <ac:chgData name="Martin Rasmussen" userId="dc5b045c-d412-4615-b201-e20459ae1462" providerId="ADAL" clId="{219EE5B3-B280-48B9-94A8-6967D07A6EC2}" dt="2026-08-11T11:04:35.745" v="587" actId="26606"/>
          <ac:spMkLst>
            <pc:docMk/>
            <pc:sldMk cId="4078374917" sldId="2145706842"/>
            <ac:spMk id="899" creationId="{00000000-0000-0000-0000-000000000000}"/>
          </ac:spMkLst>
        </pc:spChg>
        <pc:spChg chg="add mod">
          <ac:chgData name="Martin Rasmussen" userId="dc5b045c-d412-4615-b201-e20459ae1462" providerId="ADAL" clId="{219EE5B3-B280-48B9-94A8-6967D07A6EC2}" dt="2026-08-11T11:04:35.745" v="587" actId="26606"/>
          <ac:spMkLst>
            <pc:docMk/>
            <pc:sldMk cId="4078374917" sldId="2145706842"/>
            <ac:spMk id="901" creationId="{00000000-0000-0000-0000-000000000000}"/>
          </ac:spMkLst>
        </pc:spChg>
        <pc:picChg chg="add mod">
          <ac:chgData name="Martin Rasmussen" userId="dc5b045c-d412-4615-b201-e20459ae1462" providerId="ADAL" clId="{219EE5B3-B280-48B9-94A8-6967D07A6EC2}" dt="2026-08-11T11:04:35.745" v="587" actId="26606"/>
          <ac:picMkLst>
            <pc:docMk/>
            <pc:sldMk cId="4078374917" sldId="2145706842"/>
            <ac:picMk id="900" creationId="{00000000-0000-0000-0000-000000000000}"/>
          </ac:picMkLst>
        </pc:picChg>
      </pc:sldChg>
      <pc:sldChg chg="addSp modSp mod">
        <pc:chgData name="Martin Rasmussen" userId="dc5b045c-d412-4615-b201-e20459ae1462" providerId="ADAL" clId="{219EE5B3-B280-48B9-94A8-6967D07A6EC2}" dt="2026-08-11T10:59:37.937" v="586" actId="26606"/>
        <pc:sldMkLst>
          <pc:docMk/>
          <pc:sldMk cId="1491632741" sldId="2145706846"/>
        </pc:sldMkLst>
        <pc:spChg chg="mod">
          <ac:chgData name="Martin Rasmussen" userId="dc5b045c-d412-4615-b201-e20459ae1462" providerId="ADAL" clId="{219EE5B3-B280-48B9-94A8-6967D07A6EC2}" dt="2026-08-11T10:22:41.671" v="520" actId="26606"/>
          <ac:spMkLst>
            <pc:docMk/>
            <pc:sldMk cId="1491632741" sldId="2145706846"/>
            <ac:spMk id="4" creationId="{2B051B79-ED15-3C64-E394-35E7415F88A5}"/>
          </ac:spMkLst>
        </pc:spChg>
        <pc:spChg chg="add">
          <ac:chgData name="Martin Rasmussen" userId="dc5b045c-d412-4615-b201-e20459ae1462" providerId="ADAL" clId="{219EE5B3-B280-48B9-94A8-6967D07A6EC2}" dt="2026-08-11T10:59:37.937" v="586" actId="26606"/>
          <ac:spMkLst>
            <pc:docMk/>
            <pc:sldMk cId="1491632741" sldId="2145706846"/>
            <ac:spMk id="901" creationId="{00000000-0000-0000-0000-000000000000}"/>
          </ac:spMkLst>
        </pc:spChg>
        <pc:picChg chg="add">
          <ac:chgData name="Martin Rasmussen" userId="dc5b045c-d412-4615-b201-e20459ae1462" providerId="ADAL" clId="{219EE5B3-B280-48B9-94A8-6967D07A6EC2}" dt="2026-08-11T10:59:37.937" v="586" actId="26606"/>
          <ac:picMkLst>
            <pc:docMk/>
            <pc:sldMk cId="1491632741" sldId="2145706846"/>
            <ac:picMk id="900" creationId="{00000000-0000-0000-0000-000000000000}"/>
          </ac:picMkLst>
        </pc:picChg>
      </pc:sldChg>
      <pc:sldChg chg="addSp modSp mod ord">
        <pc:chgData name="Martin Rasmussen" userId="dc5b045c-d412-4615-b201-e20459ae1462" providerId="ADAL" clId="{219EE5B3-B280-48B9-94A8-6967D07A6EC2}" dt="2026-08-11T10:59:37.937" v="586" actId="26606"/>
        <pc:sldMkLst>
          <pc:docMk/>
          <pc:sldMk cId="974454558" sldId="2145706847"/>
        </pc:sldMkLst>
        <pc:spChg chg="mod">
          <ac:chgData name="Martin Rasmussen" userId="dc5b045c-d412-4615-b201-e20459ae1462" providerId="ADAL" clId="{219EE5B3-B280-48B9-94A8-6967D07A6EC2}" dt="2026-08-11T10:22:41.671" v="520" actId="26606"/>
          <ac:spMkLst>
            <pc:docMk/>
            <pc:sldMk cId="974454558" sldId="2145706847"/>
            <ac:spMk id="4" creationId="{E3FE9E5A-AB1B-2887-90A2-397B69FEE266}"/>
          </ac:spMkLst>
        </pc:spChg>
        <pc:spChg chg="mod">
          <ac:chgData name="Martin Rasmussen" userId="dc5b045c-d412-4615-b201-e20459ae1462" providerId="ADAL" clId="{219EE5B3-B280-48B9-94A8-6967D07A6EC2}" dt="2026-08-11T10:22:41.671" v="520" actId="26606"/>
          <ac:spMkLst>
            <pc:docMk/>
            <pc:sldMk cId="974454558" sldId="2145706847"/>
            <ac:spMk id="16" creationId="{0DD129AE-1B7A-609C-BC26-D766607A80CD}"/>
          </ac:spMkLst>
        </pc:spChg>
        <pc:spChg chg="add">
          <ac:chgData name="Martin Rasmussen" userId="dc5b045c-d412-4615-b201-e20459ae1462" providerId="ADAL" clId="{219EE5B3-B280-48B9-94A8-6967D07A6EC2}" dt="2026-08-11T10:59:37.937" v="586" actId="26606"/>
          <ac:spMkLst>
            <pc:docMk/>
            <pc:sldMk cId="974454558" sldId="2145706847"/>
            <ac:spMk id="901" creationId="{00000000-0000-0000-0000-000000000000}"/>
          </ac:spMkLst>
        </pc:spChg>
        <pc:picChg chg="add">
          <ac:chgData name="Martin Rasmussen" userId="dc5b045c-d412-4615-b201-e20459ae1462" providerId="ADAL" clId="{219EE5B3-B280-48B9-94A8-6967D07A6EC2}" dt="2026-08-11T10:59:37.937" v="586" actId="26606"/>
          <ac:picMkLst>
            <pc:docMk/>
            <pc:sldMk cId="974454558" sldId="2145706847"/>
            <ac:picMk id="900" creationId="{00000000-0000-0000-0000-000000000000}"/>
          </ac:picMkLst>
        </pc:picChg>
      </pc:sldChg>
      <pc:sldChg chg="addSp modSp mod ord">
        <pc:chgData name="Martin Rasmussen" userId="dc5b045c-d412-4615-b201-e20459ae1462" providerId="ADAL" clId="{219EE5B3-B280-48B9-94A8-6967D07A6EC2}" dt="2026-08-11T10:59:37.937" v="586" actId="26606"/>
        <pc:sldMkLst>
          <pc:docMk/>
          <pc:sldMk cId="2511385639" sldId="2145706848"/>
        </pc:sldMkLst>
        <pc:spChg chg="mod">
          <ac:chgData name="Martin Rasmussen" userId="dc5b045c-d412-4615-b201-e20459ae1462" providerId="ADAL" clId="{219EE5B3-B280-48B9-94A8-6967D07A6EC2}" dt="2026-08-11T10:22:41.671" v="520" actId="26606"/>
          <ac:spMkLst>
            <pc:docMk/>
            <pc:sldMk cId="2511385639" sldId="2145706848"/>
            <ac:spMk id="4" creationId="{E7B5DE4B-B4C8-C7C5-C327-E90E2DCBD513}"/>
          </ac:spMkLst>
        </pc:spChg>
        <pc:spChg chg="add">
          <ac:chgData name="Martin Rasmussen" userId="dc5b045c-d412-4615-b201-e20459ae1462" providerId="ADAL" clId="{219EE5B3-B280-48B9-94A8-6967D07A6EC2}" dt="2026-08-11T10:59:37.937" v="586" actId="26606"/>
          <ac:spMkLst>
            <pc:docMk/>
            <pc:sldMk cId="2511385639" sldId="2145706848"/>
            <ac:spMk id="901" creationId="{00000000-0000-0000-0000-000000000000}"/>
          </ac:spMkLst>
        </pc:spChg>
        <pc:picChg chg="add">
          <ac:chgData name="Martin Rasmussen" userId="dc5b045c-d412-4615-b201-e20459ae1462" providerId="ADAL" clId="{219EE5B3-B280-48B9-94A8-6967D07A6EC2}" dt="2026-08-11T10:59:37.937" v="586" actId="26606"/>
          <ac:picMkLst>
            <pc:docMk/>
            <pc:sldMk cId="2511385639" sldId="2145706848"/>
            <ac:picMk id="900" creationId="{00000000-0000-0000-0000-000000000000}"/>
          </ac:picMkLst>
        </pc:picChg>
      </pc:sldChg>
      <pc:sldChg chg="addSp delSp modSp mod">
        <pc:chgData name="Martin Rasmussen" userId="dc5b045c-d412-4615-b201-e20459ae1462" providerId="ADAL" clId="{219EE5B3-B280-48B9-94A8-6967D07A6EC2}" dt="2026-08-11T10:59:37.937" v="586" actId="26606"/>
        <pc:sldMkLst>
          <pc:docMk/>
          <pc:sldMk cId="2350480742" sldId="2145706849"/>
        </pc:sldMkLst>
        <pc:spChg chg="mod">
          <ac:chgData name="Martin Rasmussen" userId="dc5b045c-d412-4615-b201-e20459ae1462" providerId="ADAL" clId="{219EE5B3-B280-48B9-94A8-6967D07A6EC2}" dt="2026-08-11T10:22:41.671" v="520" actId="26606"/>
          <ac:spMkLst>
            <pc:docMk/>
            <pc:sldMk cId="2350480742" sldId="2145706849"/>
            <ac:spMk id="4" creationId="{2A17A708-657A-A0B9-1F29-A3310556C88C}"/>
          </ac:spMkLst>
        </pc:spChg>
        <pc:spChg chg="mod">
          <ac:chgData name="Martin Rasmussen" userId="dc5b045c-d412-4615-b201-e20459ae1462" providerId="ADAL" clId="{219EE5B3-B280-48B9-94A8-6967D07A6EC2}" dt="2026-08-11T10:34:52.437" v="528" actId="27636"/>
          <ac:spMkLst>
            <pc:docMk/>
            <pc:sldMk cId="2350480742" sldId="2145706849"/>
            <ac:spMk id="16" creationId="{4903D91D-695C-1FC5-818B-619C13D57D1A}"/>
          </ac:spMkLst>
        </pc:spChg>
        <pc:spChg chg="add mod">
          <ac:chgData name="Martin Rasmussen" userId="dc5b045c-d412-4615-b201-e20459ae1462" providerId="ADAL" clId="{219EE5B3-B280-48B9-94A8-6967D07A6EC2}" dt="2026-08-11T10:34:52.439" v="529" actId="27636"/>
          <ac:spMkLst>
            <pc:docMk/>
            <pc:sldMk cId="2350480742" sldId="2145706849"/>
            <ac:spMk id="17" creationId="{00000000-0000-0000-0000-000000000000}"/>
          </ac:spMkLst>
        </pc:spChg>
        <pc:spChg chg="add">
          <ac:chgData name="Martin Rasmussen" userId="dc5b045c-d412-4615-b201-e20459ae1462" providerId="ADAL" clId="{219EE5B3-B280-48B9-94A8-6967D07A6EC2}" dt="2026-08-11T10:59:37.937" v="586" actId="26606"/>
          <ac:spMkLst>
            <pc:docMk/>
            <pc:sldMk cId="2350480742" sldId="2145706849"/>
            <ac:spMk id="901" creationId="{00000000-0000-0000-0000-000000000000}"/>
          </ac:spMkLst>
        </pc:spChg>
        <pc:picChg chg="del">
          <ac:chgData name="Martin Rasmussen" userId="dc5b045c-d412-4615-b201-e20459ae1462" providerId="ADAL" clId="{219EE5B3-B280-48B9-94A8-6967D07A6EC2}" dt="2026-08-11T10:34:52.420" v="527" actId="26606"/>
          <ac:picMkLst>
            <pc:docMk/>
            <pc:sldMk cId="2350480742" sldId="2145706849"/>
            <ac:picMk id="7" creationId="{0765D80C-B48A-1945-F8D0-C6EB8384D344}"/>
          </ac:picMkLst>
        </pc:picChg>
        <pc:picChg chg="add">
          <ac:chgData name="Martin Rasmussen" userId="dc5b045c-d412-4615-b201-e20459ae1462" providerId="ADAL" clId="{219EE5B3-B280-48B9-94A8-6967D07A6EC2}" dt="2026-08-11T10:59:37.937" v="586" actId="26606"/>
          <ac:picMkLst>
            <pc:docMk/>
            <pc:sldMk cId="2350480742" sldId="2145706849"/>
            <ac:picMk id="900" creationId="{00000000-0000-0000-0000-000000000000}"/>
          </ac:picMkLst>
        </pc:picChg>
      </pc:sldChg>
      <pc:sldChg chg="addSp delSp modSp mod">
        <pc:chgData name="Martin Rasmussen" userId="dc5b045c-d412-4615-b201-e20459ae1462" providerId="ADAL" clId="{219EE5B3-B280-48B9-94A8-6967D07A6EC2}" dt="2026-08-11T10:59:37.937" v="586" actId="26606"/>
        <pc:sldMkLst>
          <pc:docMk/>
          <pc:sldMk cId="3186264790" sldId="2145706850"/>
        </pc:sldMkLst>
        <pc:spChg chg="mod">
          <ac:chgData name="Martin Rasmussen" userId="dc5b045c-d412-4615-b201-e20459ae1462" providerId="ADAL" clId="{219EE5B3-B280-48B9-94A8-6967D07A6EC2}" dt="2026-08-11T10:22:41.671" v="520" actId="26606"/>
          <ac:spMkLst>
            <pc:docMk/>
            <pc:sldMk cId="3186264790" sldId="2145706850"/>
            <ac:spMk id="4" creationId="{8FD45BF1-1B10-A9C9-F50C-80BD2D5A72AF}"/>
          </ac:spMkLst>
        </pc:spChg>
        <pc:spChg chg="mod">
          <ac:chgData name="Martin Rasmussen" userId="dc5b045c-d412-4615-b201-e20459ae1462" providerId="ADAL" clId="{219EE5B3-B280-48B9-94A8-6967D07A6EC2}" dt="2026-08-11T10:40:09.371" v="531" actId="27636"/>
          <ac:spMkLst>
            <pc:docMk/>
            <pc:sldMk cId="3186264790" sldId="2145706850"/>
            <ac:spMk id="16" creationId="{E0439DF8-37B3-282F-E816-81C49C7E4907}"/>
          </ac:spMkLst>
        </pc:spChg>
        <pc:spChg chg="add mod">
          <ac:chgData name="Martin Rasmussen" userId="dc5b045c-d412-4615-b201-e20459ae1462" providerId="ADAL" clId="{219EE5B3-B280-48B9-94A8-6967D07A6EC2}" dt="2026-08-11T10:40:09.373" v="532" actId="27636"/>
          <ac:spMkLst>
            <pc:docMk/>
            <pc:sldMk cId="3186264790" sldId="2145706850"/>
            <ac:spMk id="17" creationId="{00000000-0000-0000-0000-000000000000}"/>
          </ac:spMkLst>
        </pc:spChg>
        <pc:spChg chg="add">
          <ac:chgData name="Martin Rasmussen" userId="dc5b045c-d412-4615-b201-e20459ae1462" providerId="ADAL" clId="{219EE5B3-B280-48B9-94A8-6967D07A6EC2}" dt="2026-08-11T10:59:37.937" v="586" actId="26606"/>
          <ac:spMkLst>
            <pc:docMk/>
            <pc:sldMk cId="3186264790" sldId="2145706850"/>
            <ac:spMk id="901" creationId="{00000000-0000-0000-0000-000000000000}"/>
          </ac:spMkLst>
        </pc:spChg>
        <pc:picChg chg="del">
          <ac:chgData name="Martin Rasmussen" userId="dc5b045c-d412-4615-b201-e20459ae1462" providerId="ADAL" clId="{219EE5B3-B280-48B9-94A8-6967D07A6EC2}" dt="2026-08-11T10:40:09.349" v="530" actId="26606"/>
          <ac:picMkLst>
            <pc:docMk/>
            <pc:sldMk cId="3186264790" sldId="2145706850"/>
            <ac:picMk id="11" creationId="{6484C323-F4C7-159E-AA52-F4BB4D5C8745}"/>
          </ac:picMkLst>
        </pc:picChg>
        <pc:picChg chg="add">
          <ac:chgData name="Martin Rasmussen" userId="dc5b045c-d412-4615-b201-e20459ae1462" providerId="ADAL" clId="{219EE5B3-B280-48B9-94A8-6967D07A6EC2}" dt="2026-08-11T10:59:37.937" v="586" actId="26606"/>
          <ac:picMkLst>
            <pc:docMk/>
            <pc:sldMk cId="3186264790" sldId="2145706850"/>
            <ac:picMk id="900" creationId="{00000000-0000-0000-0000-000000000000}"/>
          </ac:picMkLst>
        </pc:picChg>
      </pc:sldChg>
      <pc:sldChg chg="addSp delSp modSp mod">
        <pc:chgData name="Martin Rasmussen" userId="dc5b045c-d412-4615-b201-e20459ae1462" providerId="ADAL" clId="{219EE5B3-B280-48B9-94A8-6967D07A6EC2}" dt="2026-08-11T10:59:37.937" v="586" actId="26606"/>
        <pc:sldMkLst>
          <pc:docMk/>
          <pc:sldMk cId="3925023656" sldId="2145706851"/>
        </pc:sldMkLst>
        <pc:spChg chg="mod">
          <ac:chgData name="Martin Rasmussen" userId="dc5b045c-d412-4615-b201-e20459ae1462" providerId="ADAL" clId="{219EE5B3-B280-48B9-94A8-6967D07A6EC2}" dt="2026-08-11T10:41:56.235" v="536" actId="26606"/>
          <ac:spMkLst>
            <pc:docMk/>
            <pc:sldMk cId="3925023656" sldId="2145706851"/>
            <ac:spMk id="4" creationId="{4CC065E4-5090-916B-0C37-2449FD517FBC}"/>
          </ac:spMkLst>
        </pc:spChg>
        <pc:spChg chg="mod">
          <ac:chgData name="Martin Rasmussen" userId="dc5b045c-d412-4615-b201-e20459ae1462" providerId="ADAL" clId="{219EE5B3-B280-48B9-94A8-6967D07A6EC2}" dt="2026-08-11T10:40:09.407" v="534" actId="27636"/>
          <ac:spMkLst>
            <pc:docMk/>
            <pc:sldMk cId="3925023656" sldId="2145706851"/>
            <ac:spMk id="16" creationId="{81835319-0C00-9E78-1334-88AC911A9185}"/>
          </ac:spMkLst>
        </pc:spChg>
        <pc:spChg chg="add mod">
          <ac:chgData name="Martin Rasmussen" userId="dc5b045c-d412-4615-b201-e20459ae1462" providerId="ADAL" clId="{219EE5B3-B280-48B9-94A8-6967D07A6EC2}" dt="2026-08-11T10:40:09.407" v="535" actId="27636"/>
          <ac:spMkLst>
            <pc:docMk/>
            <pc:sldMk cId="3925023656" sldId="2145706851"/>
            <ac:spMk id="17" creationId="{00000000-0000-0000-0000-000000000000}"/>
          </ac:spMkLst>
        </pc:spChg>
        <pc:spChg chg="add">
          <ac:chgData name="Martin Rasmussen" userId="dc5b045c-d412-4615-b201-e20459ae1462" providerId="ADAL" clId="{219EE5B3-B280-48B9-94A8-6967D07A6EC2}" dt="2026-08-11T10:59:37.937" v="586" actId="26606"/>
          <ac:spMkLst>
            <pc:docMk/>
            <pc:sldMk cId="3925023656" sldId="2145706851"/>
            <ac:spMk id="901" creationId="{00000000-0000-0000-0000-000000000000}"/>
          </ac:spMkLst>
        </pc:spChg>
        <pc:picChg chg="del">
          <ac:chgData name="Martin Rasmussen" userId="dc5b045c-d412-4615-b201-e20459ae1462" providerId="ADAL" clId="{219EE5B3-B280-48B9-94A8-6967D07A6EC2}" dt="2026-08-11T10:40:09.349" v="530" actId="26606"/>
          <ac:picMkLst>
            <pc:docMk/>
            <pc:sldMk cId="3925023656" sldId="2145706851"/>
            <ac:picMk id="7" creationId="{8850D44B-CB7B-01DB-8A8A-A9B59CC988CA}"/>
          </ac:picMkLst>
        </pc:picChg>
        <pc:picChg chg="add">
          <ac:chgData name="Martin Rasmussen" userId="dc5b045c-d412-4615-b201-e20459ae1462" providerId="ADAL" clId="{219EE5B3-B280-48B9-94A8-6967D07A6EC2}" dt="2026-08-11T10:59:37.937" v="586" actId="26606"/>
          <ac:picMkLst>
            <pc:docMk/>
            <pc:sldMk cId="3925023656" sldId="2145706851"/>
            <ac:picMk id="900" creationId="{00000000-0000-0000-0000-000000000000}"/>
          </ac:picMkLst>
        </pc:picChg>
      </pc:sldChg>
      <pc:sldChg chg="addSp modSp mod">
        <pc:chgData name="Martin Rasmussen" userId="dc5b045c-d412-4615-b201-e20459ae1462" providerId="ADAL" clId="{219EE5B3-B280-48B9-94A8-6967D07A6EC2}" dt="2026-08-11T10:59:37.937" v="586" actId="26606"/>
        <pc:sldMkLst>
          <pc:docMk/>
          <pc:sldMk cId="1549754558" sldId="2145706852"/>
        </pc:sldMkLst>
        <pc:spChg chg="mod">
          <ac:chgData name="Martin Rasmussen" userId="dc5b045c-d412-4615-b201-e20459ae1462" providerId="ADAL" clId="{219EE5B3-B280-48B9-94A8-6967D07A6EC2}" dt="2026-08-11T10:46:02.048" v="538" actId="27636"/>
          <ac:spMkLst>
            <pc:docMk/>
            <pc:sldMk cId="1549754558" sldId="2145706852"/>
            <ac:spMk id="4" creationId="{77132D63-F5A6-92FC-A386-E44E03665E01}"/>
          </ac:spMkLst>
        </pc:spChg>
        <pc:spChg chg="add">
          <ac:chgData name="Martin Rasmussen" userId="dc5b045c-d412-4615-b201-e20459ae1462" providerId="ADAL" clId="{219EE5B3-B280-48B9-94A8-6967D07A6EC2}" dt="2026-08-11T10:46:02.040" v="537" actId="26606"/>
          <ac:spMkLst>
            <pc:docMk/>
            <pc:sldMk cId="1549754558" sldId="2145706852"/>
            <ac:spMk id="11" creationId="{00000000-0000-0000-0000-000000000000}"/>
          </ac:spMkLst>
        </pc:spChg>
        <pc:spChg chg="add">
          <ac:chgData name="Martin Rasmussen" userId="dc5b045c-d412-4615-b201-e20459ae1462" providerId="ADAL" clId="{219EE5B3-B280-48B9-94A8-6967D07A6EC2}" dt="2026-08-11T10:59:37.937" v="586" actId="26606"/>
          <ac:spMkLst>
            <pc:docMk/>
            <pc:sldMk cId="1549754558" sldId="2145706852"/>
            <ac:spMk id="901" creationId="{00000000-0000-0000-0000-000000000000}"/>
          </ac:spMkLst>
        </pc:spChg>
        <pc:picChg chg="mod">
          <ac:chgData name="Martin Rasmussen" userId="dc5b045c-d412-4615-b201-e20459ae1462" providerId="ADAL" clId="{219EE5B3-B280-48B9-94A8-6967D07A6EC2}" dt="2026-08-11T10:46:02.040" v="537" actId="26606"/>
          <ac:picMkLst>
            <pc:docMk/>
            <pc:sldMk cId="1549754558" sldId="2145706852"/>
            <ac:picMk id="7" creationId="{7992E4E1-2414-19D2-7FD6-CD31E37E83D7}"/>
          </ac:picMkLst>
        </pc:picChg>
        <pc:picChg chg="add">
          <ac:chgData name="Martin Rasmussen" userId="dc5b045c-d412-4615-b201-e20459ae1462" providerId="ADAL" clId="{219EE5B3-B280-48B9-94A8-6967D07A6EC2}" dt="2026-08-11T10:59:37.937" v="586" actId="26606"/>
          <ac:picMkLst>
            <pc:docMk/>
            <pc:sldMk cId="1549754558" sldId="2145706852"/>
            <ac:picMk id="900" creationId="{00000000-0000-0000-0000-000000000000}"/>
          </ac:picMkLst>
        </pc:picChg>
      </pc:sldChg>
      <pc:sldChg chg="new del">
        <pc:chgData name="Martin Rasmussen" userId="dc5b045c-d412-4615-b201-e20459ae1462" providerId="ADAL" clId="{219EE5B3-B280-48B9-94A8-6967D07A6EC2}" dt="2026-08-11T09:21:36.270" v="285" actId="680"/>
        <pc:sldMkLst>
          <pc:docMk/>
          <pc:sldMk cId="98129995" sldId="2145706853"/>
        </pc:sldMkLst>
      </pc:sldChg>
      <pc:sldChg chg="addSp modSp add mod">
        <pc:chgData name="Martin Rasmussen" userId="dc5b045c-d412-4615-b201-e20459ae1462" providerId="ADAL" clId="{219EE5B3-B280-48B9-94A8-6967D07A6EC2}" dt="2026-08-11T10:59:37.937" v="586" actId="26606"/>
        <pc:sldMkLst>
          <pc:docMk/>
          <pc:sldMk cId="3217513744" sldId="2145706853"/>
        </pc:sldMkLst>
        <pc:spChg chg="mod">
          <ac:chgData name="Martin Rasmussen" userId="dc5b045c-d412-4615-b201-e20459ae1462" providerId="ADAL" clId="{219EE5B3-B280-48B9-94A8-6967D07A6EC2}" dt="2026-08-11T10:22:41.671" v="520" actId="26606"/>
          <ac:spMkLst>
            <pc:docMk/>
            <pc:sldMk cId="3217513744" sldId="2145706853"/>
            <ac:spMk id="4" creationId="{409E3C49-1403-46F5-9675-71B59D3828DC}"/>
          </ac:spMkLst>
        </pc:spChg>
        <pc:spChg chg="mod">
          <ac:chgData name="Martin Rasmussen" userId="dc5b045c-d412-4615-b201-e20459ae1462" providerId="ADAL" clId="{219EE5B3-B280-48B9-94A8-6967D07A6EC2}" dt="2026-08-11T09:34:43.177" v="510" actId="27636"/>
          <ac:spMkLst>
            <pc:docMk/>
            <pc:sldMk cId="3217513744" sldId="2145706853"/>
            <ac:spMk id="16" creationId="{AF25CDE8-84BD-4AE3-A5E0-8C74701673AF}"/>
          </ac:spMkLst>
        </pc:spChg>
        <pc:spChg chg="add">
          <ac:chgData name="Martin Rasmussen" userId="dc5b045c-d412-4615-b201-e20459ae1462" providerId="ADAL" clId="{219EE5B3-B280-48B9-94A8-6967D07A6EC2}" dt="2026-08-11T10:59:37.937" v="586" actId="26606"/>
          <ac:spMkLst>
            <pc:docMk/>
            <pc:sldMk cId="3217513744" sldId="2145706853"/>
            <ac:spMk id="901" creationId="{00000000-0000-0000-0000-000000000000}"/>
          </ac:spMkLst>
        </pc:spChg>
        <pc:picChg chg="mod">
          <ac:chgData name="Martin Rasmussen" userId="dc5b045c-d412-4615-b201-e20459ae1462" providerId="ADAL" clId="{219EE5B3-B280-48B9-94A8-6967D07A6EC2}" dt="2026-08-11T10:06:57.024" v="511" actId="1076"/>
          <ac:picMkLst>
            <pc:docMk/>
            <pc:sldMk cId="3217513744" sldId="2145706853"/>
            <ac:picMk id="11" creationId="{1DC71AAD-5C03-44F8-BA47-B5E664B86CF4}"/>
          </ac:picMkLst>
        </pc:picChg>
        <pc:picChg chg="add">
          <ac:chgData name="Martin Rasmussen" userId="dc5b045c-d412-4615-b201-e20459ae1462" providerId="ADAL" clId="{219EE5B3-B280-48B9-94A8-6967D07A6EC2}" dt="2026-08-11T10:59:37.937" v="586" actId="26606"/>
          <ac:picMkLst>
            <pc:docMk/>
            <pc:sldMk cId="3217513744" sldId="2145706853"/>
            <ac:picMk id="900" creationId="{00000000-0000-0000-0000-000000000000}"/>
          </ac:picMkLst>
        </pc:picChg>
      </pc:sldChg>
      <pc:sldChg chg="modSp add mod">
        <pc:chgData name="Martin Rasmussen" userId="dc5b045c-d412-4615-b201-e20459ae1462" providerId="ADAL" clId="{219EE5B3-B280-48B9-94A8-6967D07A6EC2}" dt="2026-08-11T11:07:29.575" v="589" actId="27636"/>
        <pc:sldMkLst>
          <pc:docMk/>
          <pc:sldMk cId="1540546506" sldId="2145706854"/>
        </pc:sldMkLst>
        <pc:spChg chg="mod">
          <ac:chgData name="Martin Rasmussen" userId="dc5b045c-d412-4615-b201-e20459ae1462" providerId="ADAL" clId="{219EE5B3-B280-48B9-94A8-6967D07A6EC2}" dt="2026-08-11T11:07:29.575" v="589" actId="27636"/>
          <ac:spMkLst>
            <pc:docMk/>
            <pc:sldMk cId="1540546506" sldId="2145706854"/>
            <ac:spMk id="6" creationId="{23DB03B1-C04B-490F-9709-21E56A909C47}"/>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AA48CB-7B7D-4B98-A8DD-508C5829EB00}" type="doc">
      <dgm:prSet loTypeId="urn:microsoft.com/office/officeart/2009/layout/ReverseList" loCatId="relationship" qsTypeId="urn:microsoft.com/office/officeart/2005/8/quickstyle/simple1" qsCatId="simple" csTypeId="urn:microsoft.com/office/officeart/2005/8/colors/accent1_2" csCatId="accent1" phldr="1"/>
      <dgm:spPr/>
      <dgm:t>
        <a:bodyPr/>
        <a:lstStyle/>
        <a:p>
          <a:endParaRPr lang="da-DK"/>
        </a:p>
      </dgm:t>
    </dgm:pt>
    <dgm:pt modelId="{88459140-B3D6-410A-BD71-3A8EF7F3D3FB}">
      <dgm:prSet phldrT="[Tekst]" phldr="0"/>
      <dgm:spPr/>
      <dgm:t>
        <a:bodyPr/>
        <a:lstStyle/>
        <a:p>
          <a:r>
            <a:rPr lang="da-DK" dirty="0"/>
            <a:t>Når du har mødt en med ADHD</a:t>
          </a:r>
        </a:p>
      </dgm:t>
    </dgm:pt>
    <dgm:pt modelId="{30924B4D-A5AF-42EB-93A1-5EBAFD8BAB23}" type="parTrans" cxnId="{C1222C5A-15E3-4C81-8F7D-EC144E1FD31E}">
      <dgm:prSet/>
      <dgm:spPr/>
      <dgm:t>
        <a:bodyPr/>
        <a:lstStyle/>
        <a:p>
          <a:endParaRPr lang="da-DK"/>
        </a:p>
      </dgm:t>
    </dgm:pt>
    <dgm:pt modelId="{09125517-99B0-431D-AF24-F7D37FE615BD}" type="sibTrans" cxnId="{C1222C5A-15E3-4C81-8F7D-EC144E1FD31E}">
      <dgm:prSet/>
      <dgm:spPr/>
      <dgm:t>
        <a:bodyPr/>
        <a:lstStyle/>
        <a:p>
          <a:endParaRPr lang="da-DK"/>
        </a:p>
      </dgm:t>
    </dgm:pt>
    <dgm:pt modelId="{C7E2CC81-9464-45F9-804C-0AB5F4FB3E20}">
      <dgm:prSet phldrT="[Tekst]" phldr="0"/>
      <dgm:spPr/>
      <dgm:t>
        <a:bodyPr/>
        <a:lstStyle/>
        <a:p>
          <a:r>
            <a:rPr lang="da-DK" dirty="0"/>
            <a:t>Så har du mødt en med ADHD</a:t>
          </a:r>
        </a:p>
      </dgm:t>
    </dgm:pt>
    <dgm:pt modelId="{76C67F35-09EA-4BB3-934F-BF8EE897A172}" type="parTrans" cxnId="{5D9EEA69-9ED6-4E3E-B746-CA485815A34D}">
      <dgm:prSet/>
      <dgm:spPr/>
      <dgm:t>
        <a:bodyPr/>
        <a:lstStyle/>
        <a:p>
          <a:endParaRPr lang="da-DK"/>
        </a:p>
      </dgm:t>
    </dgm:pt>
    <dgm:pt modelId="{D451424F-9A91-4BC3-84CE-2468B13CE2F4}" type="sibTrans" cxnId="{5D9EEA69-9ED6-4E3E-B746-CA485815A34D}">
      <dgm:prSet/>
      <dgm:spPr/>
      <dgm:t>
        <a:bodyPr/>
        <a:lstStyle/>
        <a:p>
          <a:endParaRPr lang="da-DK"/>
        </a:p>
      </dgm:t>
    </dgm:pt>
    <dgm:pt modelId="{7222F648-2ECE-46EA-BE8B-50BDB8BC101B}" type="pres">
      <dgm:prSet presAssocID="{49AA48CB-7B7D-4B98-A8DD-508C5829EB00}" presName="Name0" presStyleCnt="0">
        <dgm:presLayoutVars>
          <dgm:chMax val="2"/>
          <dgm:chPref val="2"/>
          <dgm:animLvl val="lvl"/>
        </dgm:presLayoutVars>
      </dgm:prSet>
      <dgm:spPr/>
    </dgm:pt>
    <dgm:pt modelId="{6EDE9026-4A31-49E7-9621-A167E20E1602}" type="pres">
      <dgm:prSet presAssocID="{49AA48CB-7B7D-4B98-A8DD-508C5829EB00}" presName="LeftText" presStyleLbl="revTx" presStyleIdx="0" presStyleCnt="0">
        <dgm:presLayoutVars>
          <dgm:bulletEnabled val="1"/>
        </dgm:presLayoutVars>
      </dgm:prSet>
      <dgm:spPr/>
    </dgm:pt>
    <dgm:pt modelId="{35F0978F-8253-48A9-984C-2918EDFF8825}" type="pres">
      <dgm:prSet presAssocID="{49AA48CB-7B7D-4B98-A8DD-508C5829EB00}" presName="LeftNode" presStyleLbl="bgImgPlace1" presStyleIdx="0" presStyleCnt="2">
        <dgm:presLayoutVars>
          <dgm:chMax val="2"/>
          <dgm:chPref val="2"/>
        </dgm:presLayoutVars>
      </dgm:prSet>
      <dgm:spPr/>
    </dgm:pt>
    <dgm:pt modelId="{8A6D40CC-FF31-4559-A5DD-E9B0B2879C23}" type="pres">
      <dgm:prSet presAssocID="{49AA48CB-7B7D-4B98-A8DD-508C5829EB00}" presName="RightText" presStyleLbl="revTx" presStyleIdx="0" presStyleCnt="0">
        <dgm:presLayoutVars>
          <dgm:bulletEnabled val="1"/>
        </dgm:presLayoutVars>
      </dgm:prSet>
      <dgm:spPr/>
    </dgm:pt>
    <dgm:pt modelId="{3E441862-C528-49B7-848B-08DF0601544F}" type="pres">
      <dgm:prSet presAssocID="{49AA48CB-7B7D-4B98-A8DD-508C5829EB00}" presName="RightNode" presStyleLbl="bgImgPlace1" presStyleIdx="1" presStyleCnt="2">
        <dgm:presLayoutVars>
          <dgm:chMax val="0"/>
          <dgm:chPref val="0"/>
        </dgm:presLayoutVars>
      </dgm:prSet>
      <dgm:spPr/>
    </dgm:pt>
    <dgm:pt modelId="{EF182F32-46D0-49B7-A7F1-FD95AB3B202C}" type="pres">
      <dgm:prSet presAssocID="{49AA48CB-7B7D-4B98-A8DD-508C5829EB00}" presName="TopArrow" presStyleLbl="node1" presStyleIdx="0" presStyleCnt="2"/>
      <dgm:spPr/>
    </dgm:pt>
    <dgm:pt modelId="{24148D3D-E91B-4CB6-9B95-DF9EBAA3BB98}" type="pres">
      <dgm:prSet presAssocID="{49AA48CB-7B7D-4B98-A8DD-508C5829EB00}" presName="BottomArrow" presStyleLbl="node1" presStyleIdx="1" presStyleCnt="2"/>
      <dgm:spPr/>
    </dgm:pt>
  </dgm:ptLst>
  <dgm:cxnLst>
    <dgm:cxn modelId="{5D9EEA69-9ED6-4E3E-B746-CA485815A34D}" srcId="{49AA48CB-7B7D-4B98-A8DD-508C5829EB00}" destId="{C7E2CC81-9464-45F9-804C-0AB5F4FB3E20}" srcOrd="1" destOrd="0" parTransId="{76C67F35-09EA-4BB3-934F-BF8EE897A172}" sibTransId="{D451424F-9A91-4BC3-84CE-2468B13CE2F4}"/>
    <dgm:cxn modelId="{C1222C5A-15E3-4C81-8F7D-EC144E1FD31E}" srcId="{49AA48CB-7B7D-4B98-A8DD-508C5829EB00}" destId="{88459140-B3D6-410A-BD71-3A8EF7F3D3FB}" srcOrd="0" destOrd="0" parTransId="{30924B4D-A5AF-42EB-93A1-5EBAFD8BAB23}" sibTransId="{09125517-99B0-431D-AF24-F7D37FE615BD}"/>
    <dgm:cxn modelId="{78D9C18A-896F-4236-999A-5A98EDF4A488}" type="presOf" srcId="{49AA48CB-7B7D-4B98-A8DD-508C5829EB00}" destId="{7222F648-2ECE-46EA-BE8B-50BDB8BC101B}" srcOrd="0" destOrd="0" presId="urn:microsoft.com/office/officeart/2009/layout/ReverseList"/>
    <dgm:cxn modelId="{E4591FB8-5A7D-4B90-B195-86B732270188}" type="presOf" srcId="{C7E2CC81-9464-45F9-804C-0AB5F4FB3E20}" destId="{8A6D40CC-FF31-4559-A5DD-E9B0B2879C23}" srcOrd="0" destOrd="0" presId="urn:microsoft.com/office/officeart/2009/layout/ReverseList"/>
    <dgm:cxn modelId="{290F3CBC-8C37-4381-8F60-0E5712212AEA}" type="presOf" srcId="{C7E2CC81-9464-45F9-804C-0AB5F4FB3E20}" destId="{3E441862-C528-49B7-848B-08DF0601544F}" srcOrd="1" destOrd="0" presId="urn:microsoft.com/office/officeart/2009/layout/ReverseList"/>
    <dgm:cxn modelId="{956DE2EA-D89D-4F31-857E-17DC1EF2DB60}" type="presOf" srcId="{88459140-B3D6-410A-BD71-3A8EF7F3D3FB}" destId="{35F0978F-8253-48A9-984C-2918EDFF8825}" srcOrd="1" destOrd="0" presId="urn:microsoft.com/office/officeart/2009/layout/ReverseList"/>
    <dgm:cxn modelId="{825998F0-C61C-49E8-B533-7111DDF34469}" type="presOf" srcId="{88459140-B3D6-410A-BD71-3A8EF7F3D3FB}" destId="{6EDE9026-4A31-49E7-9621-A167E20E1602}" srcOrd="0" destOrd="0" presId="urn:microsoft.com/office/officeart/2009/layout/ReverseList"/>
    <dgm:cxn modelId="{3A4E73B8-CBEC-4983-91E1-7F162ECBCD8D}" type="presParOf" srcId="{7222F648-2ECE-46EA-BE8B-50BDB8BC101B}" destId="{6EDE9026-4A31-49E7-9621-A167E20E1602}" srcOrd="0" destOrd="0" presId="urn:microsoft.com/office/officeart/2009/layout/ReverseList"/>
    <dgm:cxn modelId="{B6F536C6-19DF-43C1-92DE-EF40C6A6DFA3}" type="presParOf" srcId="{7222F648-2ECE-46EA-BE8B-50BDB8BC101B}" destId="{35F0978F-8253-48A9-984C-2918EDFF8825}" srcOrd="1" destOrd="0" presId="urn:microsoft.com/office/officeart/2009/layout/ReverseList"/>
    <dgm:cxn modelId="{02A91755-FFC9-4B41-9DFE-CD3B629EE897}" type="presParOf" srcId="{7222F648-2ECE-46EA-BE8B-50BDB8BC101B}" destId="{8A6D40CC-FF31-4559-A5DD-E9B0B2879C23}" srcOrd="2" destOrd="0" presId="urn:microsoft.com/office/officeart/2009/layout/ReverseList"/>
    <dgm:cxn modelId="{F020D015-735E-4C87-B66D-9A56D6D644ED}" type="presParOf" srcId="{7222F648-2ECE-46EA-BE8B-50BDB8BC101B}" destId="{3E441862-C528-49B7-848B-08DF0601544F}" srcOrd="3" destOrd="0" presId="urn:microsoft.com/office/officeart/2009/layout/ReverseList"/>
    <dgm:cxn modelId="{79481D55-36DC-460E-A5C7-1605033958A1}" type="presParOf" srcId="{7222F648-2ECE-46EA-BE8B-50BDB8BC101B}" destId="{EF182F32-46D0-49B7-A7F1-FD95AB3B202C}" srcOrd="4" destOrd="0" presId="urn:microsoft.com/office/officeart/2009/layout/ReverseList"/>
    <dgm:cxn modelId="{3AD27F8F-CDC7-48E3-8CE1-D0FE5A73AAB3}" type="presParOf" srcId="{7222F648-2ECE-46EA-BE8B-50BDB8BC101B}" destId="{24148D3D-E91B-4CB6-9B95-DF9EBAA3BB98}" srcOrd="5" destOrd="0" presId="urn:microsoft.com/office/officeart/2009/layout/Revers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F0978F-8253-48A9-984C-2918EDFF8825}">
      <dsp:nvSpPr>
        <dsp:cNvPr id="0" name=""/>
        <dsp:cNvSpPr/>
      </dsp:nvSpPr>
      <dsp:spPr>
        <a:xfrm rot="16200000">
          <a:off x="-294112" y="892616"/>
          <a:ext cx="1512560" cy="924334"/>
        </a:xfrm>
        <a:prstGeom prst="round2SameRect">
          <a:avLst>
            <a:gd name="adj1" fmla="val 16670"/>
            <a:gd name="adj2" fmla="val 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107950" rIns="97155" bIns="107950" numCol="1" spcCol="1270" anchor="t" anchorCtr="0">
          <a:noAutofit/>
        </a:bodyPr>
        <a:lstStyle/>
        <a:p>
          <a:pPr marL="0" lvl="0" indent="0" algn="l" defTabSz="755650">
            <a:lnSpc>
              <a:spcPct val="90000"/>
            </a:lnSpc>
            <a:spcBef>
              <a:spcPct val="0"/>
            </a:spcBef>
            <a:spcAft>
              <a:spcPct val="35000"/>
            </a:spcAft>
            <a:buNone/>
          </a:pPr>
          <a:r>
            <a:rPr lang="da-DK" sz="1700" kern="1200" dirty="0"/>
            <a:t>Når du har mødt en med ADHD</a:t>
          </a:r>
        </a:p>
      </dsp:txBody>
      <dsp:txXfrm rot="5400000">
        <a:off x="45131" y="643633"/>
        <a:ext cx="879204" cy="1422300"/>
      </dsp:txXfrm>
    </dsp:sp>
    <dsp:sp modelId="{3E441862-C528-49B7-848B-08DF0601544F}">
      <dsp:nvSpPr>
        <dsp:cNvPr id="0" name=""/>
        <dsp:cNvSpPr/>
      </dsp:nvSpPr>
      <dsp:spPr>
        <a:xfrm rot="5400000">
          <a:off x="672194" y="892616"/>
          <a:ext cx="1512560" cy="924334"/>
        </a:xfrm>
        <a:prstGeom prst="round2SameRect">
          <a:avLst>
            <a:gd name="adj1" fmla="val 16670"/>
            <a:gd name="adj2" fmla="val 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7155" tIns="107950" rIns="64770" bIns="107950" numCol="1" spcCol="1270" anchor="t" anchorCtr="0">
          <a:noAutofit/>
        </a:bodyPr>
        <a:lstStyle/>
        <a:p>
          <a:pPr marL="0" lvl="0" indent="0" algn="l" defTabSz="755650">
            <a:lnSpc>
              <a:spcPct val="90000"/>
            </a:lnSpc>
            <a:spcBef>
              <a:spcPct val="0"/>
            </a:spcBef>
            <a:spcAft>
              <a:spcPct val="35000"/>
            </a:spcAft>
            <a:buNone/>
          </a:pPr>
          <a:r>
            <a:rPr lang="da-DK" sz="1700" kern="1200" dirty="0"/>
            <a:t>Så har du mødt en med ADHD</a:t>
          </a:r>
        </a:p>
      </dsp:txBody>
      <dsp:txXfrm rot="-5400000">
        <a:off x="966307" y="643633"/>
        <a:ext cx="879204" cy="1422300"/>
      </dsp:txXfrm>
    </dsp:sp>
    <dsp:sp modelId="{EF182F32-46D0-49B7-A7F1-FD95AB3B202C}">
      <dsp:nvSpPr>
        <dsp:cNvPr id="0" name=""/>
        <dsp:cNvSpPr/>
      </dsp:nvSpPr>
      <dsp:spPr>
        <a:xfrm>
          <a:off x="462072" y="178308"/>
          <a:ext cx="966307" cy="966260"/>
        </a:xfrm>
        <a:prstGeom prst="circularArrow">
          <a:avLst>
            <a:gd name="adj1" fmla="val 12500"/>
            <a:gd name="adj2" fmla="val 1142322"/>
            <a:gd name="adj3" fmla="val 20457678"/>
            <a:gd name="adj4" fmla="val 10800000"/>
            <a:gd name="adj5" fmla="val 125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148D3D-E91B-4CB6-9B95-DF9EBAA3BB98}">
      <dsp:nvSpPr>
        <dsp:cNvPr id="0" name=""/>
        <dsp:cNvSpPr/>
      </dsp:nvSpPr>
      <dsp:spPr>
        <a:xfrm rot="10800000">
          <a:off x="462072" y="1564763"/>
          <a:ext cx="966307" cy="966260"/>
        </a:xfrm>
        <a:prstGeom prst="circularArrow">
          <a:avLst>
            <a:gd name="adj1" fmla="val 12500"/>
            <a:gd name="adj2" fmla="val 1142322"/>
            <a:gd name="adj3" fmla="val 20457678"/>
            <a:gd name="adj4" fmla="val 10800000"/>
            <a:gd name="adj5" fmla="val 125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613332-E047-496C-B612-EF299EF5892A}" type="datetimeFigureOut">
              <a:rPr lang="da-DK" smtClean="0"/>
              <a:t>11-08-2026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BBB924-898B-485E-9193-0833259DBE60}" type="slidenum">
              <a:rPr lang="da-DK" smtClean="0"/>
              <a:t>‹nr.›</a:t>
            </a:fld>
            <a:endParaRPr lang="da-DK"/>
          </a:p>
        </p:txBody>
      </p:sp>
    </p:spTree>
    <p:extLst>
      <p:ext uri="{BB962C8B-B14F-4D97-AF65-F5344CB8AC3E}">
        <p14:creationId xmlns:p14="http://schemas.microsoft.com/office/powerpoint/2010/main" val="380872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3B807-4BC4-45AE-89DE-276E81BAF99E}" type="slidenum">
              <a:rPr kumimoji="0" lang="da-DK"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da-DK"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05848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5A7F4F39-6D89-409B-AB84-7B28CDA74AB1}" type="slidenum">
              <a:rPr lang="da-DK" noProof="0" smtClean="0"/>
              <a:pPr/>
              <a:t>11</a:t>
            </a:fld>
            <a:endParaRPr lang="da-DK" noProof="0" dirty="0"/>
          </a:p>
        </p:txBody>
      </p:sp>
    </p:spTree>
    <p:extLst>
      <p:ext uri="{BB962C8B-B14F-4D97-AF65-F5344CB8AC3E}">
        <p14:creationId xmlns:p14="http://schemas.microsoft.com/office/powerpoint/2010/main" val="2938347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Neurodiversitet bringer unikke styrker til arbejdspladsen. Autister kan fokusere på detaljer og have god hukommelse, mens personer med ADHD ofte er energiske og kreative. Fleksible arbejdsrammer forbedrer trivsel for alle, og mangfoldige teams øger innovationen. Desuden kan virksomheder med få tilpasninger inkludere flere neurodivergente medarbejdere, hvilket øger arbejdskraften og bidrager til et stærkere arbejdsmarked.</a:t>
            </a:r>
          </a:p>
        </p:txBody>
      </p:sp>
      <p:sp>
        <p:nvSpPr>
          <p:cNvPr id="4" name="Pladsholder til slidenummer 3"/>
          <p:cNvSpPr>
            <a:spLocks noGrp="1"/>
          </p:cNvSpPr>
          <p:nvPr>
            <p:ph type="sldNum" sz="quarter" idx="5"/>
          </p:nvPr>
        </p:nvSpPr>
        <p:spPr/>
        <p:txBody>
          <a:bodyPr/>
          <a:lstStyle/>
          <a:p>
            <a:fld id="{5A7F4F39-6D89-409B-AB84-7B28CDA74AB1}" type="slidenum">
              <a:rPr lang="da-DK" noProof="0" smtClean="0"/>
              <a:pPr/>
              <a:t>12</a:t>
            </a:fld>
            <a:endParaRPr lang="da-DK" noProof="0" dirty="0"/>
          </a:p>
        </p:txBody>
      </p:sp>
    </p:spTree>
    <p:extLst>
      <p:ext uri="{BB962C8B-B14F-4D97-AF65-F5344CB8AC3E}">
        <p14:creationId xmlns:p14="http://schemas.microsoft.com/office/powerpoint/2010/main" val="12669020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866F4-0F67-9A9C-A4DB-DED3D085C2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40532A-E88B-30A5-0A5B-9021CAAF1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39E78E-E49E-40FF-561D-03D8103B3222}"/>
              </a:ext>
            </a:extLst>
          </p:cNvPr>
          <p:cNvSpPr>
            <a:spLocks noGrp="1"/>
          </p:cNvSpPr>
          <p:nvPr>
            <p:ph type="body" idx="1"/>
          </p:nvPr>
        </p:nvSpPr>
        <p:spPr/>
        <p:txBody>
          <a:bodyPr/>
          <a:lstStyle/>
          <a:p>
            <a:endParaRPr lang="da-DK" noProof="0" dirty="0"/>
          </a:p>
        </p:txBody>
      </p:sp>
      <p:sp>
        <p:nvSpPr>
          <p:cNvPr id="4" name="Slide Number Placeholder 3">
            <a:extLst>
              <a:ext uri="{FF2B5EF4-FFF2-40B4-BE49-F238E27FC236}">
                <a16:creationId xmlns:a16="http://schemas.microsoft.com/office/drawing/2014/main" id="{DBD0D0C3-821D-5768-7A99-4C80F10B4C69}"/>
              </a:ext>
            </a:extLst>
          </p:cNvPr>
          <p:cNvSpPr>
            <a:spLocks noGrp="1"/>
          </p:cNvSpPr>
          <p:nvPr>
            <p:ph type="sldNum" sz="quarter" idx="10"/>
          </p:nvPr>
        </p:nvSpPr>
        <p:spPr/>
        <p:txBody>
          <a:bodyPr/>
          <a:lstStyle/>
          <a:p>
            <a:fld id="{5A7F4F39-6D89-409B-AB84-7B28CDA74AB1}" type="slidenum">
              <a:rPr lang="da-DK" noProof="0" smtClean="0"/>
              <a:pPr/>
              <a:t>13</a:t>
            </a:fld>
            <a:endParaRPr lang="da-DK" noProof="0" dirty="0"/>
          </a:p>
        </p:txBody>
      </p:sp>
    </p:spTree>
    <p:extLst>
      <p:ext uri="{BB962C8B-B14F-4D97-AF65-F5344CB8AC3E}">
        <p14:creationId xmlns:p14="http://schemas.microsoft.com/office/powerpoint/2010/main" val="1378188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8F433-0ECE-C8BB-27AB-51DA6F39AD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A7A380-6F5D-12B7-903D-CFA0E6AED0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02DC8A-3636-E3A2-9BB4-7F33C0E458CC}"/>
              </a:ext>
            </a:extLst>
          </p:cNvPr>
          <p:cNvSpPr>
            <a:spLocks noGrp="1"/>
          </p:cNvSpPr>
          <p:nvPr>
            <p:ph type="body" idx="1"/>
          </p:nvPr>
        </p:nvSpPr>
        <p:spPr/>
        <p:txBody>
          <a:bodyPr/>
          <a:lstStyle/>
          <a:p>
            <a:endParaRPr lang="da-DK" noProof="0" dirty="0"/>
          </a:p>
        </p:txBody>
      </p:sp>
      <p:sp>
        <p:nvSpPr>
          <p:cNvPr id="4" name="Slide Number Placeholder 3">
            <a:extLst>
              <a:ext uri="{FF2B5EF4-FFF2-40B4-BE49-F238E27FC236}">
                <a16:creationId xmlns:a16="http://schemas.microsoft.com/office/drawing/2014/main" id="{7B6978B6-1FCF-4291-271C-9EF9ECA89EF4}"/>
              </a:ext>
            </a:extLst>
          </p:cNvPr>
          <p:cNvSpPr>
            <a:spLocks noGrp="1"/>
          </p:cNvSpPr>
          <p:nvPr>
            <p:ph type="sldNum" sz="quarter" idx="10"/>
          </p:nvPr>
        </p:nvSpPr>
        <p:spPr/>
        <p:txBody>
          <a:bodyPr/>
          <a:lstStyle/>
          <a:p>
            <a:fld id="{5A7F4F39-6D89-409B-AB84-7B28CDA74AB1}" type="slidenum">
              <a:rPr lang="da-DK" noProof="0" smtClean="0"/>
              <a:pPr/>
              <a:t>14</a:t>
            </a:fld>
            <a:endParaRPr lang="da-DK" noProof="0" dirty="0"/>
          </a:p>
        </p:txBody>
      </p:sp>
    </p:spTree>
    <p:extLst>
      <p:ext uri="{BB962C8B-B14F-4D97-AF65-F5344CB8AC3E}">
        <p14:creationId xmlns:p14="http://schemas.microsoft.com/office/powerpoint/2010/main" val="419617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E800E-415D-A5FC-F8DF-0C4D1C00C4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0D2531-4530-8E63-8BD4-6082B706FE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28C20A-6DBC-F533-12DE-007CC2592D98}"/>
              </a:ext>
            </a:extLst>
          </p:cNvPr>
          <p:cNvSpPr>
            <a:spLocks noGrp="1"/>
          </p:cNvSpPr>
          <p:nvPr>
            <p:ph type="body" idx="1"/>
          </p:nvPr>
        </p:nvSpPr>
        <p:spPr/>
        <p:txBody>
          <a:bodyPr/>
          <a:lstStyle/>
          <a:p>
            <a:endParaRPr lang="da-DK" noProof="0" dirty="0"/>
          </a:p>
        </p:txBody>
      </p:sp>
      <p:sp>
        <p:nvSpPr>
          <p:cNvPr id="4" name="Slide Number Placeholder 3">
            <a:extLst>
              <a:ext uri="{FF2B5EF4-FFF2-40B4-BE49-F238E27FC236}">
                <a16:creationId xmlns:a16="http://schemas.microsoft.com/office/drawing/2014/main" id="{C69C2803-5A09-ACEB-3B42-14C52BBE2D29}"/>
              </a:ext>
            </a:extLst>
          </p:cNvPr>
          <p:cNvSpPr>
            <a:spLocks noGrp="1"/>
          </p:cNvSpPr>
          <p:nvPr>
            <p:ph type="sldNum" sz="quarter" idx="10"/>
          </p:nvPr>
        </p:nvSpPr>
        <p:spPr/>
        <p:txBody>
          <a:bodyPr/>
          <a:lstStyle/>
          <a:p>
            <a:fld id="{5A7F4F39-6D89-409B-AB84-7B28CDA74AB1}" type="slidenum">
              <a:rPr lang="da-DK" noProof="0" smtClean="0"/>
              <a:pPr/>
              <a:t>15</a:t>
            </a:fld>
            <a:endParaRPr lang="da-DK" noProof="0" dirty="0"/>
          </a:p>
        </p:txBody>
      </p:sp>
    </p:spTree>
    <p:extLst>
      <p:ext uri="{BB962C8B-B14F-4D97-AF65-F5344CB8AC3E}">
        <p14:creationId xmlns:p14="http://schemas.microsoft.com/office/powerpoint/2010/main" val="36413734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68F5C-8BD3-E85A-578B-D7F5977F0E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3825E3-52AA-E29A-6393-4B24EE22F9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E03EC6-4E7A-933D-F706-BA45856B1763}"/>
              </a:ext>
            </a:extLst>
          </p:cNvPr>
          <p:cNvSpPr>
            <a:spLocks noGrp="1"/>
          </p:cNvSpPr>
          <p:nvPr>
            <p:ph type="body" idx="1"/>
          </p:nvPr>
        </p:nvSpPr>
        <p:spPr/>
        <p:txBody>
          <a:bodyPr/>
          <a:lstStyle/>
          <a:p>
            <a:endParaRPr lang="da-DK" noProof="0" dirty="0"/>
          </a:p>
        </p:txBody>
      </p:sp>
      <p:sp>
        <p:nvSpPr>
          <p:cNvPr id="4" name="Slide Number Placeholder 3">
            <a:extLst>
              <a:ext uri="{FF2B5EF4-FFF2-40B4-BE49-F238E27FC236}">
                <a16:creationId xmlns:a16="http://schemas.microsoft.com/office/drawing/2014/main" id="{BF48CBDD-AADA-C1EE-08E4-0E1A7A1CD872}"/>
              </a:ext>
            </a:extLst>
          </p:cNvPr>
          <p:cNvSpPr>
            <a:spLocks noGrp="1"/>
          </p:cNvSpPr>
          <p:nvPr>
            <p:ph type="sldNum" sz="quarter" idx="10"/>
          </p:nvPr>
        </p:nvSpPr>
        <p:spPr/>
        <p:txBody>
          <a:bodyPr/>
          <a:lstStyle/>
          <a:p>
            <a:fld id="{5A7F4F39-6D89-409B-AB84-7B28CDA74AB1}" type="slidenum">
              <a:rPr lang="da-DK" noProof="0" smtClean="0"/>
              <a:pPr/>
              <a:t>16</a:t>
            </a:fld>
            <a:endParaRPr lang="da-DK" noProof="0" dirty="0"/>
          </a:p>
        </p:txBody>
      </p:sp>
    </p:spTree>
    <p:extLst>
      <p:ext uri="{BB962C8B-B14F-4D97-AF65-F5344CB8AC3E}">
        <p14:creationId xmlns:p14="http://schemas.microsoft.com/office/powerpoint/2010/main" val="2850333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11938-C55D-0FE2-C070-653EA0DF34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5F9AEA-9262-0BF1-3315-2DA9528CBC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801642-A37F-1499-78B2-74C92A75D260}"/>
              </a:ext>
            </a:extLst>
          </p:cNvPr>
          <p:cNvSpPr>
            <a:spLocks noGrp="1"/>
          </p:cNvSpPr>
          <p:nvPr>
            <p:ph type="body" idx="1"/>
          </p:nvPr>
        </p:nvSpPr>
        <p:spPr/>
        <p:txBody>
          <a:bodyPr/>
          <a:lstStyle/>
          <a:p>
            <a:endParaRPr lang="da-DK" noProof="0" dirty="0"/>
          </a:p>
        </p:txBody>
      </p:sp>
      <p:sp>
        <p:nvSpPr>
          <p:cNvPr id="4" name="Slide Number Placeholder 3">
            <a:extLst>
              <a:ext uri="{FF2B5EF4-FFF2-40B4-BE49-F238E27FC236}">
                <a16:creationId xmlns:a16="http://schemas.microsoft.com/office/drawing/2014/main" id="{7F068D15-26E0-6AC7-0B95-D6BA9B69E49B}"/>
              </a:ext>
            </a:extLst>
          </p:cNvPr>
          <p:cNvSpPr>
            <a:spLocks noGrp="1"/>
          </p:cNvSpPr>
          <p:nvPr>
            <p:ph type="sldNum" sz="quarter" idx="10"/>
          </p:nvPr>
        </p:nvSpPr>
        <p:spPr/>
        <p:txBody>
          <a:bodyPr/>
          <a:lstStyle/>
          <a:p>
            <a:fld id="{5A7F4F39-6D89-409B-AB84-7B28CDA74AB1}" type="slidenum">
              <a:rPr lang="da-DK" noProof="0" smtClean="0"/>
              <a:pPr/>
              <a:t>3</a:t>
            </a:fld>
            <a:endParaRPr lang="da-DK" noProof="0" dirty="0"/>
          </a:p>
        </p:txBody>
      </p:sp>
    </p:spTree>
    <p:extLst>
      <p:ext uri="{BB962C8B-B14F-4D97-AF65-F5344CB8AC3E}">
        <p14:creationId xmlns:p14="http://schemas.microsoft.com/office/powerpoint/2010/main" val="3367619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F0DD8-E0F6-DD54-46BC-95A475227D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C07627-01FE-BF67-6423-99E6A1E3C4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7FF037-2CEC-5E9A-12E6-44346EF50855}"/>
              </a:ext>
            </a:extLst>
          </p:cNvPr>
          <p:cNvSpPr>
            <a:spLocks noGrp="1"/>
          </p:cNvSpPr>
          <p:nvPr>
            <p:ph type="body" idx="1"/>
          </p:nvPr>
        </p:nvSpPr>
        <p:spPr/>
        <p:txBody>
          <a:bodyPr/>
          <a:lstStyle/>
          <a:p>
            <a:endParaRPr lang="da-DK" noProof="0" dirty="0"/>
          </a:p>
        </p:txBody>
      </p:sp>
      <p:sp>
        <p:nvSpPr>
          <p:cNvPr id="4" name="Slide Number Placeholder 3">
            <a:extLst>
              <a:ext uri="{FF2B5EF4-FFF2-40B4-BE49-F238E27FC236}">
                <a16:creationId xmlns:a16="http://schemas.microsoft.com/office/drawing/2014/main" id="{C65EC0C2-30E0-070E-A776-F9AB1EFA7DB1}"/>
              </a:ext>
            </a:extLst>
          </p:cNvPr>
          <p:cNvSpPr>
            <a:spLocks noGrp="1"/>
          </p:cNvSpPr>
          <p:nvPr>
            <p:ph type="sldNum" sz="quarter" idx="10"/>
          </p:nvPr>
        </p:nvSpPr>
        <p:spPr/>
        <p:txBody>
          <a:bodyPr/>
          <a:lstStyle/>
          <a:p>
            <a:fld id="{5A7F4F39-6D89-409B-AB84-7B28CDA74AB1}" type="slidenum">
              <a:rPr lang="da-DK" noProof="0" smtClean="0"/>
              <a:pPr/>
              <a:t>4</a:t>
            </a:fld>
            <a:endParaRPr lang="da-DK" noProof="0" dirty="0"/>
          </a:p>
        </p:txBody>
      </p:sp>
    </p:spTree>
    <p:extLst>
      <p:ext uri="{BB962C8B-B14F-4D97-AF65-F5344CB8AC3E}">
        <p14:creationId xmlns:p14="http://schemas.microsoft.com/office/powerpoint/2010/main" val="4100949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noProof="0" dirty="0"/>
          </a:p>
        </p:txBody>
      </p:sp>
      <p:sp>
        <p:nvSpPr>
          <p:cNvPr id="4" name="Slide Number Placeholder 3"/>
          <p:cNvSpPr>
            <a:spLocks noGrp="1"/>
          </p:cNvSpPr>
          <p:nvPr>
            <p:ph type="sldNum" sz="quarter" idx="10"/>
          </p:nvPr>
        </p:nvSpPr>
        <p:spPr/>
        <p:txBody>
          <a:bodyPr/>
          <a:lstStyle/>
          <a:p>
            <a:fld id="{5A7F4F39-6D89-409B-AB84-7B28CDA74AB1}" type="slidenum">
              <a:rPr lang="da-DK" noProof="0" smtClean="0"/>
              <a:pPr/>
              <a:t>5</a:t>
            </a:fld>
            <a:endParaRPr lang="da-DK" noProof="0" dirty="0"/>
          </a:p>
        </p:txBody>
      </p:sp>
    </p:spTree>
    <p:extLst>
      <p:ext uri="{BB962C8B-B14F-4D97-AF65-F5344CB8AC3E}">
        <p14:creationId xmlns:p14="http://schemas.microsoft.com/office/powerpoint/2010/main" val="4091151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D3EEB-893F-3371-99AF-D8B134D4AB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D7D3CD-2E00-0CBE-170C-BECFEB1678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41EB12-ED5A-2596-3C79-33141B0BDAF4}"/>
              </a:ext>
            </a:extLst>
          </p:cNvPr>
          <p:cNvSpPr>
            <a:spLocks noGrp="1"/>
          </p:cNvSpPr>
          <p:nvPr>
            <p:ph type="body" idx="1"/>
          </p:nvPr>
        </p:nvSpPr>
        <p:spPr/>
        <p:txBody>
          <a:bodyPr/>
          <a:lstStyle/>
          <a:p>
            <a:endParaRPr lang="da-DK" noProof="0" dirty="0"/>
          </a:p>
        </p:txBody>
      </p:sp>
      <p:sp>
        <p:nvSpPr>
          <p:cNvPr id="4" name="Slide Number Placeholder 3">
            <a:extLst>
              <a:ext uri="{FF2B5EF4-FFF2-40B4-BE49-F238E27FC236}">
                <a16:creationId xmlns:a16="http://schemas.microsoft.com/office/drawing/2014/main" id="{F5161E00-E607-5B64-8427-2A35E7C28040}"/>
              </a:ext>
            </a:extLst>
          </p:cNvPr>
          <p:cNvSpPr>
            <a:spLocks noGrp="1"/>
          </p:cNvSpPr>
          <p:nvPr>
            <p:ph type="sldNum" sz="quarter" idx="10"/>
          </p:nvPr>
        </p:nvSpPr>
        <p:spPr/>
        <p:txBody>
          <a:bodyPr/>
          <a:lstStyle/>
          <a:p>
            <a:fld id="{5A7F4F39-6D89-409B-AB84-7B28CDA74AB1}" type="slidenum">
              <a:rPr lang="da-DK" noProof="0" smtClean="0"/>
              <a:pPr/>
              <a:t>6</a:t>
            </a:fld>
            <a:endParaRPr lang="da-DK" noProof="0" dirty="0"/>
          </a:p>
        </p:txBody>
      </p:sp>
    </p:spTree>
    <p:extLst>
      <p:ext uri="{BB962C8B-B14F-4D97-AF65-F5344CB8AC3E}">
        <p14:creationId xmlns:p14="http://schemas.microsoft.com/office/powerpoint/2010/main" val="1162943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8C842-A77F-CD97-C15C-FCB0958431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82B9C1-C03E-8345-2125-F00A8FAB87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579294-6785-D3A4-FDD1-8216DFCE81CA}"/>
              </a:ext>
            </a:extLst>
          </p:cNvPr>
          <p:cNvSpPr>
            <a:spLocks noGrp="1"/>
          </p:cNvSpPr>
          <p:nvPr>
            <p:ph type="body" idx="1"/>
          </p:nvPr>
        </p:nvSpPr>
        <p:spPr/>
        <p:txBody>
          <a:bodyPr/>
          <a:lstStyle/>
          <a:p>
            <a:endParaRPr lang="da-DK" noProof="0" dirty="0"/>
          </a:p>
        </p:txBody>
      </p:sp>
      <p:sp>
        <p:nvSpPr>
          <p:cNvPr id="4" name="Slide Number Placeholder 3">
            <a:extLst>
              <a:ext uri="{FF2B5EF4-FFF2-40B4-BE49-F238E27FC236}">
                <a16:creationId xmlns:a16="http://schemas.microsoft.com/office/drawing/2014/main" id="{AECEEDAB-7E4D-A60D-6208-9F97F3ADA323}"/>
              </a:ext>
            </a:extLst>
          </p:cNvPr>
          <p:cNvSpPr>
            <a:spLocks noGrp="1"/>
          </p:cNvSpPr>
          <p:nvPr>
            <p:ph type="sldNum" sz="quarter" idx="10"/>
          </p:nvPr>
        </p:nvSpPr>
        <p:spPr/>
        <p:txBody>
          <a:bodyPr/>
          <a:lstStyle/>
          <a:p>
            <a:fld id="{5A7F4F39-6D89-409B-AB84-7B28CDA74AB1}" type="slidenum">
              <a:rPr lang="da-DK" noProof="0" smtClean="0"/>
              <a:pPr/>
              <a:t>7</a:t>
            </a:fld>
            <a:endParaRPr lang="da-DK" noProof="0" dirty="0"/>
          </a:p>
        </p:txBody>
      </p:sp>
    </p:spTree>
    <p:extLst>
      <p:ext uri="{BB962C8B-B14F-4D97-AF65-F5344CB8AC3E}">
        <p14:creationId xmlns:p14="http://schemas.microsoft.com/office/powerpoint/2010/main" val="4036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BF3C3-EBFD-E2B8-BFDD-E60EE8FAFD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272B38-9C85-3638-A438-B927D6025E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505BF7-1476-B4D2-AE16-E07021B9ECDC}"/>
              </a:ext>
            </a:extLst>
          </p:cNvPr>
          <p:cNvSpPr>
            <a:spLocks noGrp="1"/>
          </p:cNvSpPr>
          <p:nvPr>
            <p:ph type="body" idx="1"/>
          </p:nvPr>
        </p:nvSpPr>
        <p:spPr/>
        <p:txBody>
          <a:bodyPr/>
          <a:lstStyle/>
          <a:p>
            <a:endParaRPr lang="da-DK" noProof="0" dirty="0"/>
          </a:p>
        </p:txBody>
      </p:sp>
      <p:sp>
        <p:nvSpPr>
          <p:cNvPr id="4" name="Slide Number Placeholder 3">
            <a:extLst>
              <a:ext uri="{FF2B5EF4-FFF2-40B4-BE49-F238E27FC236}">
                <a16:creationId xmlns:a16="http://schemas.microsoft.com/office/drawing/2014/main" id="{7DD431F0-FE2E-CF65-E6EF-789FE2F3B82E}"/>
              </a:ext>
            </a:extLst>
          </p:cNvPr>
          <p:cNvSpPr>
            <a:spLocks noGrp="1"/>
          </p:cNvSpPr>
          <p:nvPr>
            <p:ph type="sldNum" sz="quarter" idx="10"/>
          </p:nvPr>
        </p:nvSpPr>
        <p:spPr/>
        <p:txBody>
          <a:bodyPr/>
          <a:lstStyle/>
          <a:p>
            <a:fld id="{5A7F4F39-6D89-409B-AB84-7B28CDA74AB1}" type="slidenum">
              <a:rPr lang="da-DK" noProof="0" smtClean="0"/>
              <a:pPr/>
              <a:t>8</a:t>
            </a:fld>
            <a:endParaRPr lang="da-DK" noProof="0" dirty="0"/>
          </a:p>
        </p:txBody>
      </p:sp>
    </p:spTree>
    <p:extLst>
      <p:ext uri="{BB962C8B-B14F-4D97-AF65-F5344CB8AC3E}">
        <p14:creationId xmlns:p14="http://schemas.microsoft.com/office/powerpoint/2010/main" val="2310829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4E594-EFFA-7762-7996-44ED415468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6D5887-208D-D28F-81FF-2CFB0281CD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774F8C-39B0-813C-DD87-BBF2EC4A006A}"/>
              </a:ext>
            </a:extLst>
          </p:cNvPr>
          <p:cNvSpPr>
            <a:spLocks noGrp="1"/>
          </p:cNvSpPr>
          <p:nvPr>
            <p:ph type="body" idx="1"/>
          </p:nvPr>
        </p:nvSpPr>
        <p:spPr/>
        <p:txBody>
          <a:bodyPr/>
          <a:lstStyle/>
          <a:p>
            <a:endParaRPr lang="da-DK" noProof="0" dirty="0"/>
          </a:p>
        </p:txBody>
      </p:sp>
      <p:sp>
        <p:nvSpPr>
          <p:cNvPr id="4" name="Slide Number Placeholder 3">
            <a:extLst>
              <a:ext uri="{FF2B5EF4-FFF2-40B4-BE49-F238E27FC236}">
                <a16:creationId xmlns:a16="http://schemas.microsoft.com/office/drawing/2014/main" id="{6139D673-199B-1DD4-7BCC-698ECBF0C712}"/>
              </a:ext>
            </a:extLst>
          </p:cNvPr>
          <p:cNvSpPr>
            <a:spLocks noGrp="1"/>
          </p:cNvSpPr>
          <p:nvPr>
            <p:ph type="sldNum" sz="quarter" idx="10"/>
          </p:nvPr>
        </p:nvSpPr>
        <p:spPr/>
        <p:txBody>
          <a:bodyPr/>
          <a:lstStyle/>
          <a:p>
            <a:fld id="{5A7F4F39-6D89-409B-AB84-7B28CDA74AB1}" type="slidenum">
              <a:rPr lang="da-DK" noProof="0" smtClean="0"/>
              <a:pPr/>
              <a:t>9</a:t>
            </a:fld>
            <a:endParaRPr lang="da-DK" noProof="0" dirty="0"/>
          </a:p>
        </p:txBody>
      </p:sp>
    </p:spTree>
    <p:extLst>
      <p:ext uri="{BB962C8B-B14F-4D97-AF65-F5344CB8AC3E}">
        <p14:creationId xmlns:p14="http://schemas.microsoft.com/office/powerpoint/2010/main" val="9118275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5A7F4F39-6D89-409B-AB84-7B28CDA74AB1}" type="slidenum">
              <a:rPr lang="da-DK" noProof="0" smtClean="0"/>
              <a:pPr/>
              <a:t>10</a:t>
            </a:fld>
            <a:endParaRPr lang="da-DK" noProof="0" dirty="0"/>
          </a:p>
        </p:txBody>
      </p:sp>
    </p:spTree>
    <p:extLst>
      <p:ext uri="{BB962C8B-B14F-4D97-AF65-F5344CB8AC3E}">
        <p14:creationId xmlns:p14="http://schemas.microsoft.com/office/powerpoint/2010/main" val="3403419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4D9699-7F85-7F9F-1830-07606B90B68A}"/>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6CD69E60-8C32-FF4C-AE0D-2CE897CACE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46C081C5-0913-E688-06B3-C30926DCCA56}"/>
              </a:ext>
            </a:extLst>
          </p:cNvPr>
          <p:cNvSpPr>
            <a:spLocks noGrp="1"/>
          </p:cNvSpPr>
          <p:nvPr>
            <p:ph type="dt" sz="half" idx="10"/>
          </p:nvPr>
        </p:nvSpPr>
        <p:spPr/>
        <p:txBody>
          <a:bodyPr/>
          <a:lstStyle/>
          <a:p>
            <a:fld id="{4E206B4A-5930-49F5-8E61-815E37A2C011}" type="datetimeFigureOut">
              <a:rPr lang="da-DK" smtClean="0"/>
              <a:t>11-08-2026</a:t>
            </a:fld>
            <a:endParaRPr lang="da-DK"/>
          </a:p>
        </p:txBody>
      </p:sp>
      <p:sp>
        <p:nvSpPr>
          <p:cNvPr id="5" name="Pladsholder til sidefod 4">
            <a:extLst>
              <a:ext uri="{FF2B5EF4-FFF2-40B4-BE49-F238E27FC236}">
                <a16:creationId xmlns:a16="http://schemas.microsoft.com/office/drawing/2014/main" id="{8AE02CC6-78D6-4F2A-7014-059C001F2955}"/>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27A82BE-CBA3-B0DC-C5B2-4E7D0525BAE3}"/>
              </a:ext>
            </a:extLst>
          </p:cNvPr>
          <p:cNvSpPr>
            <a:spLocks noGrp="1"/>
          </p:cNvSpPr>
          <p:nvPr>
            <p:ph type="sldNum" sz="quarter" idx="12"/>
          </p:nvPr>
        </p:nvSpPr>
        <p:spPr/>
        <p:txBody>
          <a:bodyPr/>
          <a:lstStyle/>
          <a:p>
            <a:fld id="{5A8105C9-9867-46CB-92DC-7488271E1299}" type="slidenum">
              <a:rPr lang="da-DK" smtClean="0"/>
              <a:t>‹nr.›</a:t>
            </a:fld>
            <a:endParaRPr lang="da-DK"/>
          </a:p>
        </p:txBody>
      </p:sp>
    </p:spTree>
    <p:extLst>
      <p:ext uri="{BB962C8B-B14F-4D97-AF65-F5344CB8AC3E}">
        <p14:creationId xmlns:p14="http://schemas.microsoft.com/office/powerpoint/2010/main" val="3865908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A4E1F7-9010-9B73-1C74-AC58385B4437}"/>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FB6E77AD-6CF3-8DF5-77B0-8E6FF9909891}"/>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6BCEB105-97A6-E12F-C753-67F99958BBA7}"/>
              </a:ext>
            </a:extLst>
          </p:cNvPr>
          <p:cNvSpPr>
            <a:spLocks noGrp="1"/>
          </p:cNvSpPr>
          <p:nvPr>
            <p:ph type="dt" sz="half" idx="10"/>
          </p:nvPr>
        </p:nvSpPr>
        <p:spPr/>
        <p:txBody>
          <a:bodyPr/>
          <a:lstStyle/>
          <a:p>
            <a:fld id="{4E206B4A-5930-49F5-8E61-815E37A2C011}" type="datetimeFigureOut">
              <a:rPr lang="da-DK" smtClean="0"/>
              <a:t>11-08-2026</a:t>
            </a:fld>
            <a:endParaRPr lang="da-DK"/>
          </a:p>
        </p:txBody>
      </p:sp>
      <p:sp>
        <p:nvSpPr>
          <p:cNvPr id="5" name="Pladsholder til sidefod 4">
            <a:extLst>
              <a:ext uri="{FF2B5EF4-FFF2-40B4-BE49-F238E27FC236}">
                <a16:creationId xmlns:a16="http://schemas.microsoft.com/office/drawing/2014/main" id="{B606FFC4-7527-DDB3-9574-09FAA273E508}"/>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3D01A4A1-A862-34D2-AF9B-338D40D5BF6E}"/>
              </a:ext>
            </a:extLst>
          </p:cNvPr>
          <p:cNvSpPr>
            <a:spLocks noGrp="1"/>
          </p:cNvSpPr>
          <p:nvPr>
            <p:ph type="sldNum" sz="quarter" idx="12"/>
          </p:nvPr>
        </p:nvSpPr>
        <p:spPr/>
        <p:txBody>
          <a:bodyPr/>
          <a:lstStyle/>
          <a:p>
            <a:fld id="{5A8105C9-9867-46CB-92DC-7488271E1299}" type="slidenum">
              <a:rPr lang="da-DK" smtClean="0"/>
              <a:t>‹nr.›</a:t>
            </a:fld>
            <a:endParaRPr lang="da-DK"/>
          </a:p>
        </p:txBody>
      </p:sp>
    </p:spTree>
    <p:extLst>
      <p:ext uri="{BB962C8B-B14F-4D97-AF65-F5344CB8AC3E}">
        <p14:creationId xmlns:p14="http://schemas.microsoft.com/office/powerpoint/2010/main" val="2868603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A2F438EB-4B67-EED2-87AB-3A3416974385}"/>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10EE1221-A336-D4AC-1D55-9BDE023E8B04}"/>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2DA9AE94-3014-5EE7-699B-E99E32EBFBC6}"/>
              </a:ext>
            </a:extLst>
          </p:cNvPr>
          <p:cNvSpPr>
            <a:spLocks noGrp="1"/>
          </p:cNvSpPr>
          <p:nvPr>
            <p:ph type="dt" sz="half" idx="10"/>
          </p:nvPr>
        </p:nvSpPr>
        <p:spPr/>
        <p:txBody>
          <a:bodyPr/>
          <a:lstStyle/>
          <a:p>
            <a:fld id="{4E206B4A-5930-49F5-8E61-815E37A2C011}" type="datetimeFigureOut">
              <a:rPr lang="da-DK" smtClean="0"/>
              <a:t>11-08-2026</a:t>
            </a:fld>
            <a:endParaRPr lang="da-DK"/>
          </a:p>
        </p:txBody>
      </p:sp>
      <p:sp>
        <p:nvSpPr>
          <p:cNvPr id="5" name="Pladsholder til sidefod 4">
            <a:extLst>
              <a:ext uri="{FF2B5EF4-FFF2-40B4-BE49-F238E27FC236}">
                <a16:creationId xmlns:a16="http://schemas.microsoft.com/office/drawing/2014/main" id="{C775DE25-7E9D-4568-32FB-AECC8AE10A5A}"/>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BF7D0D29-9FDB-BBCB-7E1F-190DE7709EE2}"/>
              </a:ext>
            </a:extLst>
          </p:cNvPr>
          <p:cNvSpPr>
            <a:spLocks noGrp="1"/>
          </p:cNvSpPr>
          <p:nvPr>
            <p:ph type="sldNum" sz="quarter" idx="12"/>
          </p:nvPr>
        </p:nvSpPr>
        <p:spPr/>
        <p:txBody>
          <a:bodyPr/>
          <a:lstStyle/>
          <a:p>
            <a:fld id="{5A8105C9-9867-46CB-92DC-7488271E1299}" type="slidenum">
              <a:rPr lang="da-DK" smtClean="0"/>
              <a:t>‹nr.›</a:t>
            </a:fld>
            <a:endParaRPr lang="da-DK"/>
          </a:p>
        </p:txBody>
      </p:sp>
    </p:spTree>
    <p:extLst>
      <p:ext uri="{BB962C8B-B14F-4D97-AF65-F5344CB8AC3E}">
        <p14:creationId xmlns:p14="http://schemas.microsoft.com/office/powerpoint/2010/main" val="34328118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Fors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ctrTitle" hasCustomPrompt="1"/>
          </p:nvPr>
        </p:nvSpPr>
        <p:spPr>
          <a:xfrm>
            <a:off x="749029" y="1761856"/>
            <a:ext cx="5453808" cy="1892969"/>
          </a:xfrm>
        </p:spPr>
        <p:txBody>
          <a:bodyPr anchor="t" anchorCtr="0">
            <a:noAutofit/>
          </a:bodyPr>
          <a:lstStyle>
            <a:lvl1pPr algn="l">
              <a:lnSpc>
                <a:spcPct val="75000"/>
              </a:lnSpc>
              <a:defRPr sz="6000" baseline="0">
                <a:solidFill>
                  <a:schemeClr val="bg1"/>
                </a:solidFill>
              </a:defRPr>
            </a:lvl1pPr>
          </a:lstStyle>
          <a:p>
            <a:r>
              <a:rPr lang="da-DK" noProof="0" dirty="0"/>
              <a:t>Skriv titel på </a:t>
            </a:r>
            <a:r>
              <a:rPr lang="da-DK" noProof="0" dirty="0" err="1"/>
              <a:t>præsenta-tion</a:t>
            </a:r>
            <a:endParaRPr lang="da-DK" noProof="0" dirty="0"/>
          </a:p>
        </p:txBody>
      </p:sp>
      <p:sp>
        <p:nvSpPr>
          <p:cNvPr id="4" name="Date Placeholder 3"/>
          <p:cNvSpPr>
            <a:spLocks noGrp="1"/>
          </p:cNvSpPr>
          <p:nvPr>
            <p:ph type="dt" sz="half" idx="10"/>
          </p:nvPr>
        </p:nvSpPr>
        <p:spPr/>
        <p:txBody>
          <a:bodyPr/>
          <a:lstStyle/>
          <a:p>
            <a:fld id="{3059CFF8-B163-4CC3-91BA-3650F7239F9C}" type="datetime2">
              <a:rPr lang="da-DK" noProof="0" smtClean="0"/>
              <a:t>11. august 2026</a:t>
            </a:fld>
            <a:endParaRPr lang="da-DK" noProof="0" dirty="0"/>
          </a:p>
        </p:txBody>
      </p:sp>
      <p:sp>
        <p:nvSpPr>
          <p:cNvPr id="5" name="Footer Placeholder 4"/>
          <p:cNvSpPr>
            <a:spLocks noGrp="1"/>
          </p:cNvSpPr>
          <p:nvPr>
            <p:ph type="ftr" sz="quarter" idx="11"/>
          </p:nvPr>
        </p:nvSpPr>
        <p:spPr/>
        <p:txBody>
          <a:bodyPr/>
          <a:lstStyle/>
          <a:p>
            <a:r>
              <a:rPr lang="da-DK" noProof="0" dirty="0"/>
              <a:t>Dansk Metal PowerPoint præsentation</a:t>
            </a:r>
          </a:p>
        </p:txBody>
      </p:sp>
      <p:sp>
        <p:nvSpPr>
          <p:cNvPr id="6" name="Slide Number Placeholder 5"/>
          <p:cNvSpPr>
            <a:spLocks noGrp="1"/>
          </p:cNvSpPr>
          <p:nvPr>
            <p:ph type="sldNum" sz="quarter" idx="12"/>
          </p:nvPr>
        </p:nvSpPr>
        <p:spPr/>
        <p:txBody>
          <a:bodyPr/>
          <a:lstStyle/>
          <a:p>
            <a:fld id="{CAE4D2E4-A4FC-4D80-A7A2-42818EFD7E29}" type="slidenum">
              <a:rPr lang="da-DK" noProof="0" smtClean="0"/>
              <a:t>‹nr.›</a:t>
            </a:fld>
            <a:endParaRPr lang="da-DK" noProof="0" dirty="0"/>
          </a:p>
        </p:txBody>
      </p:sp>
      <p:sp>
        <p:nvSpPr>
          <p:cNvPr id="12" name="Subtitle 2"/>
          <p:cNvSpPr>
            <a:spLocks noGrp="1"/>
          </p:cNvSpPr>
          <p:nvPr>
            <p:ph type="subTitle" idx="1" hasCustomPrompt="1"/>
          </p:nvPr>
        </p:nvSpPr>
        <p:spPr>
          <a:xfrm>
            <a:off x="749029" y="3866369"/>
            <a:ext cx="3499776" cy="126000"/>
          </a:xfrm>
          <a:solidFill>
            <a:schemeClr val="accent1"/>
          </a:solidFill>
          <a:ln>
            <a:noFill/>
          </a:ln>
        </p:spPr>
        <p:txBody>
          <a:bodyPr tIns="360000" anchor="t" anchorCtr="0">
            <a:noAutofit/>
          </a:bodyPr>
          <a:lstStyle>
            <a:lvl1pPr marL="0" indent="0" algn="l">
              <a:spcBef>
                <a:spcPts val="0"/>
              </a:spcBef>
              <a:buNone/>
              <a:defRPr sz="20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noProof="0" dirty="0"/>
              <a:t>Titel, navn </a:t>
            </a:r>
            <a:br>
              <a:rPr lang="da-DK" noProof="0" dirty="0"/>
            </a:br>
            <a:r>
              <a:rPr lang="da-DK" noProof="0" dirty="0"/>
              <a:t>og dato</a:t>
            </a:r>
          </a:p>
        </p:txBody>
      </p:sp>
      <p:sp>
        <p:nvSpPr>
          <p:cNvPr id="10" name="Rectangle 9"/>
          <p:cNvSpPr/>
          <p:nvPr userDrawn="1"/>
        </p:nvSpPr>
        <p:spPr>
          <a:xfrm>
            <a:off x="749029" y="1396129"/>
            <a:ext cx="3499777" cy="12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noProof="0" dirty="0">
              <a:solidFill>
                <a:schemeClr val="bg1"/>
              </a:solidFill>
            </a:endParaRPr>
          </a:p>
        </p:txBody>
      </p:sp>
    </p:spTree>
    <p:extLst>
      <p:ext uri="{BB962C8B-B14F-4D97-AF65-F5344CB8AC3E}">
        <p14:creationId xmlns:p14="http://schemas.microsoft.com/office/powerpoint/2010/main" val="30793607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Norm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49030" y="1348207"/>
            <a:ext cx="10693941" cy="997428"/>
          </a:xfrm>
        </p:spPr>
        <p:txBody>
          <a:bodyPr>
            <a:noAutofit/>
          </a:bodyPr>
          <a:lstStyle>
            <a:lvl1pPr>
              <a:defRPr sz="3600" baseline="0"/>
            </a:lvl1pPr>
          </a:lstStyle>
          <a:p>
            <a:r>
              <a:rPr lang="da-DK" noProof="0" dirty="0"/>
              <a:t>Titel I versaler</a:t>
            </a:r>
          </a:p>
        </p:txBody>
      </p:sp>
      <p:sp>
        <p:nvSpPr>
          <p:cNvPr id="3" name="Content Placeholder 2"/>
          <p:cNvSpPr>
            <a:spLocks noGrp="1"/>
          </p:cNvSpPr>
          <p:nvPr>
            <p:ph idx="1" hasCustomPrompt="1"/>
          </p:nvPr>
        </p:nvSpPr>
        <p:spPr>
          <a:xfrm>
            <a:off x="749029" y="2534477"/>
            <a:ext cx="10693941" cy="3821717"/>
          </a:xfrm>
        </p:spPr>
        <p:txBody>
          <a:bodyPr/>
          <a:lstStyle/>
          <a:p>
            <a:pPr lvl="0"/>
            <a:r>
              <a:rPr lang="da-DK" noProof="0" dirty="0"/>
              <a:t>Klik for at redigere tekst</a:t>
            </a:r>
          </a:p>
          <a:p>
            <a:pPr lvl="1"/>
            <a:r>
              <a:rPr lang="da-DK" noProof="0" dirty="0"/>
              <a:t>Andet niveau</a:t>
            </a:r>
          </a:p>
          <a:p>
            <a:pPr lvl="2"/>
            <a:r>
              <a:rPr lang="da-DK" noProof="0" dirty="0"/>
              <a:t>Tredje niveau</a:t>
            </a:r>
          </a:p>
          <a:p>
            <a:pPr lvl="3"/>
            <a:r>
              <a:rPr lang="da-DK" noProof="0" dirty="0"/>
              <a:t>Fjerde niveau</a:t>
            </a:r>
          </a:p>
          <a:p>
            <a:pPr lvl="4"/>
            <a:r>
              <a:rPr lang="da-DK" noProof="0" dirty="0"/>
              <a:t>Femte niveau</a:t>
            </a:r>
          </a:p>
        </p:txBody>
      </p:sp>
      <p:sp>
        <p:nvSpPr>
          <p:cNvPr id="4" name="Date Placeholder 3"/>
          <p:cNvSpPr>
            <a:spLocks noGrp="1"/>
          </p:cNvSpPr>
          <p:nvPr>
            <p:ph type="dt" sz="half" idx="10"/>
          </p:nvPr>
        </p:nvSpPr>
        <p:spPr/>
        <p:txBody>
          <a:bodyPr/>
          <a:lstStyle/>
          <a:p>
            <a:fld id="{7A232F1F-3535-40F5-BC63-D331D1A2C0AD}" type="datetime2">
              <a:rPr lang="da-DK" noProof="0" smtClean="0"/>
              <a:t>11. august 2026</a:t>
            </a:fld>
            <a:endParaRPr lang="da-DK" noProof="0" dirty="0"/>
          </a:p>
        </p:txBody>
      </p:sp>
      <p:sp>
        <p:nvSpPr>
          <p:cNvPr id="5" name="Footer Placeholder 4"/>
          <p:cNvSpPr>
            <a:spLocks noGrp="1"/>
          </p:cNvSpPr>
          <p:nvPr>
            <p:ph type="ftr" sz="quarter" idx="11"/>
          </p:nvPr>
        </p:nvSpPr>
        <p:spPr/>
        <p:txBody>
          <a:bodyPr/>
          <a:lstStyle/>
          <a:p>
            <a:r>
              <a:rPr lang="da-DK" noProof="0" dirty="0"/>
              <a:t>Dansk Metal PowerPoint præsentation</a:t>
            </a:r>
          </a:p>
        </p:txBody>
      </p:sp>
      <p:sp>
        <p:nvSpPr>
          <p:cNvPr id="6" name="Slide Number Placeholder 5"/>
          <p:cNvSpPr>
            <a:spLocks noGrp="1"/>
          </p:cNvSpPr>
          <p:nvPr>
            <p:ph type="sldNum" sz="quarter" idx="12"/>
          </p:nvPr>
        </p:nvSpPr>
        <p:spPr/>
        <p:txBody>
          <a:bodyPr/>
          <a:lstStyle/>
          <a:p>
            <a:fld id="{CAE4D2E4-A4FC-4D80-A7A2-42818EFD7E29}" type="slidenum">
              <a:rPr lang="da-DK" noProof="0" smtClean="0"/>
              <a:t>‹nr.›</a:t>
            </a:fld>
            <a:endParaRPr lang="da-DK" noProof="0" dirty="0"/>
          </a:p>
        </p:txBody>
      </p:sp>
      <p:sp>
        <p:nvSpPr>
          <p:cNvPr id="7" name="Text Placeholder 7"/>
          <p:cNvSpPr>
            <a:spLocks noGrp="1"/>
          </p:cNvSpPr>
          <p:nvPr>
            <p:ph type="body" sz="quarter" idx="13" hasCustomPrompt="1"/>
          </p:nvPr>
        </p:nvSpPr>
        <p:spPr>
          <a:xfrm>
            <a:off x="749030" y="1081792"/>
            <a:ext cx="10693940" cy="256478"/>
          </a:xfrm>
        </p:spPr>
        <p:txBody>
          <a:bodyPr lIns="18000" anchor="b" anchorCtr="0">
            <a:normAutofit/>
          </a:bodyPr>
          <a:lstStyle>
            <a:lvl1pPr marL="0" indent="0">
              <a:spcBef>
                <a:spcPts val="0"/>
              </a:spcBef>
              <a:buNone/>
              <a:defRPr sz="1600" baseline="0">
                <a:latin typeface="+mn-lt"/>
              </a:defRPr>
            </a:lvl1pPr>
            <a:lvl2pPr marL="457200" indent="0">
              <a:buNone/>
              <a:defRPr>
                <a:latin typeface="Museo Sans DM 300" panose="02000000000000000000" pitchFamily="2" charset="0"/>
              </a:defRPr>
            </a:lvl2pPr>
            <a:lvl3pPr marL="914400" indent="0">
              <a:buNone/>
              <a:defRPr>
                <a:latin typeface="Museo Sans DM 300" panose="02000000000000000000" pitchFamily="2" charset="0"/>
              </a:defRPr>
            </a:lvl3pPr>
            <a:lvl4pPr marL="1371600" indent="0">
              <a:buNone/>
              <a:defRPr>
                <a:latin typeface="Museo Sans DM 300" panose="02000000000000000000" pitchFamily="2" charset="0"/>
              </a:defRPr>
            </a:lvl4pPr>
            <a:lvl5pPr marL="1828800" indent="0">
              <a:buNone/>
              <a:defRPr>
                <a:latin typeface="Museo Sans DM 300" panose="02000000000000000000" pitchFamily="2" charset="0"/>
              </a:defRPr>
            </a:lvl5pPr>
          </a:lstStyle>
          <a:p>
            <a:pPr lvl="0"/>
            <a:r>
              <a:rPr lang="da-DK" noProof="0" dirty="0"/>
              <a:t>Angiv sektion eller andet</a:t>
            </a:r>
          </a:p>
        </p:txBody>
      </p:sp>
    </p:spTree>
    <p:extLst>
      <p:ext uri="{BB962C8B-B14F-4D97-AF65-F5344CB8AC3E}">
        <p14:creationId xmlns:p14="http://schemas.microsoft.com/office/powerpoint/2010/main" val="1055914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ekst og billede B">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49030" y="1348207"/>
            <a:ext cx="10693941" cy="997428"/>
          </a:xfrm>
        </p:spPr>
        <p:txBody>
          <a:bodyPr>
            <a:noAutofit/>
          </a:bodyPr>
          <a:lstStyle>
            <a:lvl1pPr>
              <a:defRPr sz="3600" baseline="0"/>
            </a:lvl1pPr>
          </a:lstStyle>
          <a:p>
            <a:r>
              <a:rPr lang="da-DK" noProof="0" dirty="0"/>
              <a:t>Titel I versaler</a:t>
            </a:r>
          </a:p>
        </p:txBody>
      </p:sp>
      <p:sp>
        <p:nvSpPr>
          <p:cNvPr id="4" name="Date Placeholder 3"/>
          <p:cNvSpPr>
            <a:spLocks noGrp="1"/>
          </p:cNvSpPr>
          <p:nvPr>
            <p:ph type="dt" sz="half" idx="10"/>
          </p:nvPr>
        </p:nvSpPr>
        <p:spPr/>
        <p:txBody>
          <a:bodyPr/>
          <a:lstStyle/>
          <a:p>
            <a:fld id="{C087ECFC-676D-49E5-8590-0E591ADD2231}" type="datetime2">
              <a:rPr lang="da-DK" noProof="0" smtClean="0"/>
              <a:t>11. august 2026</a:t>
            </a:fld>
            <a:endParaRPr lang="da-DK" noProof="0" dirty="0"/>
          </a:p>
        </p:txBody>
      </p:sp>
      <p:sp>
        <p:nvSpPr>
          <p:cNvPr id="5" name="Footer Placeholder 4"/>
          <p:cNvSpPr>
            <a:spLocks noGrp="1"/>
          </p:cNvSpPr>
          <p:nvPr>
            <p:ph type="ftr" sz="quarter" idx="11"/>
          </p:nvPr>
        </p:nvSpPr>
        <p:spPr/>
        <p:txBody>
          <a:bodyPr/>
          <a:lstStyle/>
          <a:p>
            <a:r>
              <a:rPr lang="da-DK" noProof="0" dirty="0"/>
              <a:t>Dansk Metal PowerPoint præsentation</a:t>
            </a:r>
          </a:p>
        </p:txBody>
      </p:sp>
      <p:sp>
        <p:nvSpPr>
          <p:cNvPr id="6" name="Slide Number Placeholder 5"/>
          <p:cNvSpPr>
            <a:spLocks noGrp="1"/>
          </p:cNvSpPr>
          <p:nvPr>
            <p:ph type="sldNum" sz="quarter" idx="12"/>
          </p:nvPr>
        </p:nvSpPr>
        <p:spPr/>
        <p:txBody>
          <a:bodyPr/>
          <a:lstStyle/>
          <a:p>
            <a:fld id="{CAE4D2E4-A4FC-4D80-A7A2-42818EFD7E29}" type="slidenum">
              <a:rPr lang="da-DK" noProof="0" smtClean="0"/>
              <a:t>‹nr.›</a:t>
            </a:fld>
            <a:endParaRPr lang="da-DK" noProof="0" dirty="0"/>
          </a:p>
        </p:txBody>
      </p:sp>
      <p:sp>
        <p:nvSpPr>
          <p:cNvPr id="7" name="Text Placeholder 7"/>
          <p:cNvSpPr>
            <a:spLocks noGrp="1"/>
          </p:cNvSpPr>
          <p:nvPr>
            <p:ph type="body" sz="quarter" idx="13" hasCustomPrompt="1"/>
          </p:nvPr>
        </p:nvSpPr>
        <p:spPr>
          <a:xfrm>
            <a:off x="749030" y="1081792"/>
            <a:ext cx="10693940" cy="256478"/>
          </a:xfrm>
        </p:spPr>
        <p:txBody>
          <a:bodyPr lIns="18000" anchor="b" anchorCtr="0">
            <a:normAutofit/>
          </a:bodyPr>
          <a:lstStyle>
            <a:lvl1pPr marL="0" indent="0">
              <a:spcBef>
                <a:spcPts val="0"/>
              </a:spcBef>
              <a:buNone/>
              <a:defRPr sz="1600" baseline="0">
                <a:latin typeface="+mn-lt"/>
              </a:defRPr>
            </a:lvl1pPr>
            <a:lvl2pPr marL="457200" indent="0">
              <a:buNone/>
              <a:defRPr>
                <a:latin typeface="Museo Sans DM 300" panose="02000000000000000000" pitchFamily="2" charset="0"/>
              </a:defRPr>
            </a:lvl2pPr>
            <a:lvl3pPr marL="914400" indent="0">
              <a:buNone/>
              <a:defRPr>
                <a:latin typeface="Museo Sans DM 300" panose="02000000000000000000" pitchFamily="2" charset="0"/>
              </a:defRPr>
            </a:lvl3pPr>
            <a:lvl4pPr marL="1371600" indent="0">
              <a:buNone/>
              <a:defRPr>
                <a:latin typeface="Museo Sans DM 300" panose="02000000000000000000" pitchFamily="2" charset="0"/>
              </a:defRPr>
            </a:lvl4pPr>
            <a:lvl5pPr marL="1828800" indent="0">
              <a:buNone/>
              <a:defRPr>
                <a:latin typeface="Museo Sans DM 300" panose="02000000000000000000" pitchFamily="2" charset="0"/>
              </a:defRPr>
            </a:lvl5pPr>
          </a:lstStyle>
          <a:p>
            <a:pPr lvl="0"/>
            <a:r>
              <a:rPr lang="da-DK" noProof="0" dirty="0"/>
              <a:t>Angiv sektion eller andet</a:t>
            </a:r>
          </a:p>
        </p:txBody>
      </p:sp>
      <p:sp>
        <p:nvSpPr>
          <p:cNvPr id="8" name="Picture Placeholder 7"/>
          <p:cNvSpPr>
            <a:spLocks noGrp="1"/>
          </p:cNvSpPr>
          <p:nvPr>
            <p:ph type="pic" sz="quarter" idx="18" hasCustomPrompt="1"/>
          </p:nvPr>
        </p:nvSpPr>
        <p:spPr>
          <a:xfrm>
            <a:off x="0" y="2534477"/>
            <a:ext cx="12192000" cy="4323523"/>
          </a:xfrm>
        </p:spPr>
        <p:txBody>
          <a:bodyPr anchor="ctr" anchorCtr="0">
            <a:normAutofit/>
          </a:bodyPr>
          <a:lstStyle>
            <a:lvl1pPr marL="0" indent="0" algn="ctr">
              <a:buFont typeface="Arial" panose="020B0604020202020204" pitchFamily="34" charset="0"/>
              <a:buNone/>
              <a:defRPr sz="1400" baseline="0"/>
            </a:lvl1pPr>
          </a:lstStyle>
          <a:p>
            <a:r>
              <a:rPr lang="da-DK" noProof="0" dirty="0"/>
              <a:t>Klik ikon for at indsætte billede i pladsholder</a:t>
            </a:r>
          </a:p>
        </p:txBody>
      </p:sp>
      <p:sp>
        <p:nvSpPr>
          <p:cNvPr id="12" name="Text Placeholder 11"/>
          <p:cNvSpPr>
            <a:spLocks noGrp="1"/>
          </p:cNvSpPr>
          <p:nvPr>
            <p:ph type="body" sz="quarter" idx="19" hasCustomPrompt="1"/>
          </p:nvPr>
        </p:nvSpPr>
        <p:spPr>
          <a:xfrm>
            <a:off x="749300" y="2535239"/>
            <a:ext cx="4322763" cy="4322762"/>
          </a:xfrm>
          <a:solidFill>
            <a:srgbClr val="ECD015">
              <a:alpha val="89804"/>
            </a:srgbClr>
          </a:solidFill>
        </p:spPr>
        <p:txBody>
          <a:bodyPr lIns="360000" tIns="360000" rIns="360000" bIns="360000">
            <a:normAutofit/>
          </a:bodyPr>
          <a:lstStyle>
            <a:lvl1pPr marL="268288" indent="-268288">
              <a:buFontTx/>
              <a:buBlip>
                <a:blip r:embed="rId2"/>
              </a:buBlip>
              <a:defRPr sz="2400">
                <a:latin typeface="+mn-lt"/>
              </a:defRPr>
            </a:lvl1pPr>
            <a:lvl2pPr marL="715963" indent="-258763">
              <a:buFontTx/>
              <a:buBlip>
                <a:blip r:embed="rId2"/>
              </a:buBlip>
              <a:defRPr sz="2000">
                <a:latin typeface="+mn-lt"/>
              </a:defRPr>
            </a:lvl2pPr>
            <a:lvl3pPr marL="1143000" indent="-228600">
              <a:buFontTx/>
              <a:buBlip>
                <a:blip r:embed="rId2"/>
              </a:buBlip>
              <a:defRPr sz="1800">
                <a:latin typeface="+mn-lt"/>
              </a:defRPr>
            </a:lvl3pPr>
            <a:lvl4pPr marL="1609725" indent="-228600">
              <a:buFontTx/>
              <a:buBlip>
                <a:blip r:embed="rId2"/>
              </a:buBlip>
              <a:defRPr sz="1600">
                <a:latin typeface="+mn-lt"/>
              </a:defRPr>
            </a:lvl4pPr>
            <a:lvl5pPr marL="2057400" indent="-228600">
              <a:buFontTx/>
              <a:buBlip>
                <a:blip r:embed="rId2"/>
              </a:buBlip>
              <a:defRPr sz="1600">
                <a:latin typeface="+mn-lt"/>
              </a:defRPr>
            </a:lvl5pPr>
          </a:lstStyle>
          <a:p>
            <a:pPr lvl="0"/>
            <a:r>
              <a:rPr lang="da-DK" noProof="0" dirty="0"/>
              <a:t>Klik for at redigere tekst</a:t>
            </a:r>
          </a:p>
          <a:p>
            <a:pPr lvl="1"/>
            <a:r>
              <a:rPr lang="da-DK" noProof="0" dirty="0"/>
              <a:t>Andet niveau</a:t>
            </a:r>
          </a:p>
          <a:p>
            <a:pPr lvl="2"/>
            <a:r>
              <a:rPr lang="da-DK" noProof="0" dirty="0"/>
              <a:t>Tredje niveau</a:t>
            </a:r>
          </a:p>
          <a:p>
            <a:pPr lvl="3"/>
            <a:r>
              <a:rPr lang="da-DK" noProof="0" dirty="0"/>
              <a:t>Fjerde niveau</a:t>
            </a:r>
          </a:p>
          <a:p>
            <a:pPr lvl="4"/>
            <a:r>
              <a:rPr lang="da-DK" noProof="0" dirty="0"/>
              <a:t>Femte niveau</a:t>
            </a:r>
          </a:p>
        </p:txBody>
      </p:sp>
    </p:spTree>
    <p:extLst>
      <p:ext uri="{BB962C8B-B14F-4D97-AF65-F5344CB8AC3E}">
        <p14:creationId xmlns:p14="http://schemas.microsoft.com/office/powerpoint/2010/main" val="36949238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Tom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49030" y="1348207"/>
            <a:ext cx="10693941" cy="900000"/>
          </a:xfrm>
        </p:spPr>
        <p:txBody>
          <a:bodyPr>
            <a:normAutofit/>
          </a:bodyPr>
          <a:lstStyle>
            <a:lvl1pPr>
              <a:defRPr sz="3600" baseline="0"/>
            </a:lvl1pPr>
          </a:lstStyle>
          <a:p>
            <a:r>
              <a:rPr lang="da-DK" noProof="0" dirty="0"/>
              <a:t>Titel I versaler</a:t>
            </a:r>
          </a:p>
        </p:txBody>
      </p:sp>
      <p:sp>
        <p:nvSpPr>
          <p:cNvPr id="4" name="Date Placeholder 3"/>
          <p:cNvSpPr>
            <a:spLocks noGrp="1"/>
          </p:cNvSpPr>
          <p:nvPr>
            <p:ph type="dt" sz="half" idx="10"/>
          </p:nvPr>
        </p:nvSpPr>
        <p:spPr/>
        <p:txBody>
          <a:bodyPr/>
          <a:lstStyle/>
          <a:p>
            <a:fld id="{AD66F467-46F5-47D2-8501-DD9FF4FF9FB5}" type="datetime2">
              <a:rPr lang="da-DK" noProof="0" smtClean="0"/>
              <a:t>11. august 2026</a:t>
            </a:fld>
            <a:endParaRPr lang="da-DK" noProof="0" dirty="0"/>
          </a:p>
        </p:txBody>
      </p:sp>
      <p:sp>
        <p:nvSpPr>
          <p:cNvPr id="5" name="Footer Placeholder 4"/>
          <p:cNvSpPr>
            <a:spLocks noGrp="1"/>
          </p:cNvSpPr>
          <p:nvPr>
            <p:ph type="ftr" sz="quarter" idx="11"/>
          </p:nvPr>
        </p:nvSpPr>
        <p:spPr/>
        <p:txBody>
          <a:bodyPr/>
          <a:lstStyle/>
          <a:p>
            <a:r>
              <a:rPr lang="da-DK" noProof="0" dirty="0"/>
              <a:t>Dansk Metal PowerPoint præsentation</a:t>
            </a:r>
          </a:p>
        </p:txBody>
      </p:sp>
      <p:sp>
        <p:nvSpPr>
          <p:cNvPr id="6" name="Slide Number Placeholder 5"/>
          <p:cNvSpPr>
            <a:spLocks noGrp="1"/>
          </p:cNvSpPr>
          <p:nvPr>
            <p:ph type="sldNum" sz="quarter" idx="12"/>
          </p:nvPr>
        </p:nvSpPr>
        <p:spPr/>
        <p:txBody>
          <a:bodyPr/>
          <a:lstStyle/>
          <a:p>
            <a:fld id="{CAE4D2E4-A4FC-4D80-A7A2-42818EFD7E29}" type="slidenum">
              <a:rPr lang="da-DK" noProof="0" smtClean="0"/>
              <a:t>‹nr.›</a:t>
            </a:fld>
            <a:endParaRPr lang="da-DK" noProof="0" dirty="0"/>
          </a:p>
        </p:txBody>
      </p:sp>
      <p:sp>
        <p:nvSpPr>
          <p:cNvPr id="7" name="Text Placeholder 7"/>
          <p:cNvSpPr>
            <a:spLocks noGrp="1"/>
          </p:cNvSpPr>
          <p:nvPr>
            <p:ph type="body" sz="quarter" idx="13" hasCustomPrompt="1"/>
          </p:nvPr>
        </p:nvSpPr>
        <p:spPr>
          <a:xfrm>
            <a:off x="749030" y="1081792"/>
            <a:ext cx="10693940" cy="256478"/>
          </a:xfrm>
        </p:spPr>
        <p:txBody>
          <a:bodyPr lIns="18000" anchor="b" anchorCtr="0">
            <a:normAutofit/>
          </a:bodyPr>
          <a:lstStyle>
            <a:lvl1pPr marL="0" indent="0">
              <a:spcBef>
                <a:spcPts val="0"/>
              </a:spcBef>
              <a:buNone/>
              <a:defRPr sz="1600" baseline="0">
                <a:latin typeface="+mn-lt"/>
              </a:defRPr>
            </a:lvl1pPr>
            <a:lvl2pPr marL="457200" indent="0">
              <a:buNone/>
              <a:defRPr>
                <a:latin typeface="Museo Sans DM 300" panose="02000000000000000000" pitchFamily="2" charset="0"/>
              </a:defRPr>
            </a:lvl2pPr>
            <a:lvl3pPr marL="914400" indent="0">
              <a:buNone/>
              <a:defRPr>
                <a:latin typeface="Museo Sans DM 300" panose="02000000000000000000" pitchFamily="2" charset="0"/>
              </a:defRPr>
            </a:lvl3pPr>
            <a:lvl4pPr marL="1371600" indent="0">
              <a:buNone/>
              <a:defRPr>
                <a:latin typeface="Museo Sans DM 300" panose="02000000000000000000" pitchFamily="2" charset="0"/>
              </a:defRPr>
            </a:lvl4pPr>
            <a:lvl5pPr marL="1828800" indent="0">
              <a:buNone/>
              <a:defRPr>
                <a:latin typeface="Museo Sans DM 300" panose="02000000000000000000" pitchFamily="2" charset="0"/>
              </a:defRPr>
            </a:lvl5pPr>
          </a:lstStyle>
          <a:p>
            <a:pPr lvl="0"/>
            <a:r>
              <a:rPr lang="da-DK" noProof="0" dirty="0"/>
              <a:t>Angiv sektion eller andet</a:t>
            </a:r>
          </a:p>
        </p:txBody>
      </p:sp>
    </p:spTree>
    <p:extLst>
      <p:ext uri="{BB962C8B-B14F-4D97-AF65-F5344CB8AC3E}">
        <p14:creationId xmlns:p14="http://schemas.microsoft.com/office/powerpoint/2010/main" val="9198033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2 pladsholdere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49030" y="1348207"/>
            <a:ext cx="10693941" cy="997428"/>
          </a:xfrm>
        </p:spPr>
        <p:txBody>
          <a:bodyPr>
            <a:noAutofit/>
          </a:bodyPr>
          <a:lstStyle>
            <a:lvl1pPr>
              <a:defRPr sz="3600" baseline="0"/>
            </a:lvl1pPr>
          </a:lstStyle>
          <a:p>
            <a:r>
              <a:rPr lang="da-DK" noProof="0" dirty="0"/>
              <a:t>Titel I versaler</a:t>
            </a:r>
          </a:p>
        </p:txBody>
      </p:sp>
      <p:sp>
        <p:nvSpPr>
          <p:cNvPr id="3" name="Content Placeholder 2"/>
          <p:cNvSpPr>
            <a:spLocks noGrp="1"/>
          </p:cNvSpPr>
          <p:nvPr>
            <p:ph idx="1" hasCustomPrompt="1"/>
          </p:nvPr>
        </p:nvSpPr>
        <p:spPr>
          <a:xfrm>
            <a:off x="749029" y="2534477"/>
            <a:ext cx="5222771" cy="3821717"/>
          </a:xfrm>
        </p:spPr>
        <p:txBody>
          <a:bodyPr/>
          <a:lstStyle/>
          <a:p>
            <a:pPr lvl="0"/>
            <a:r>
              <a:rPr lang="da-DK" noProof="0" dirty="0"/>
              <a:t>Klik for at redigere tekst</a:t>
            </a:r>
          </a:p>
          <a:p>
            <a:pPr lvl="1"/>
            <a:r>
              <a:rPr lang="da-DK" noProof="0" dirty="0"/>
              <a:t>Andet niveau</a:t>
            </a:r>
          </a:p>
          <a:p>
            <a:pPr lvl="2"/>
            <a:r>
              <a:rPr lang="da-DK" noProof="0" dirty="0"/>
              <a:t>Tredje niveau</a:t>
            </a:r>
          </a:p>
          <a:p>
            <a:pPr lvl="3"/>
            <a:r>
              <a:rPr lang="da-DK" noProof="0" dirty="0"/>
              <a:t>Fjerde niveau</a:t>
            </a:r>
          </a:p>
          <a:p>
            <a:pPr lvl="4"/>
            <a:r>
              <a:rPr lang="da-DK" noProof="0" dirty="0"/>
              <a:t>Femte niveau</a:t>
            </a:r>
          </a:p>
        </p:txBody>
      </p:sp>
      <p:sp>
        <p:nvSpPr>
          <p:cNvPr id="4" name="Date Placeholder 3"/>
          <p:cNvSpPr>
            <a:spLocks noGrp="1"/>
          </p:cNvSpPr>
          <p:nvPr>
            <p:ph type="dt" sz="half" idx="10"/>
          </p:nvPr>
        </p:nvSpPr>
        <p:spPr/>
        <p:txBody>
          <a:bodyPr/>
          <a:lstStyle/>
          <a:p>
            <a:fld id="{D3B1063A-2F14-4E61-8CC4-511C137E1A05}" type="datetime2">
              <a:rPr lang="da-DK" noProof="0" smtClean="0"/>
              <a:t>11. august 2026</a:t>
            </a:fld>
            <a:endParaRPr lang="da-DK" noProof="0" dirty="0"/>
          </a:p>
        </p:txBody>
      </p:sp>
      <p:sp>
        <p:nvSpPr>
          <p:cNvPr id="5" name="Footer Placeholder 4"/>
          <p:cNvSpPr>
            <a:spLocks noGrp="1"/>
          </p:cNvSpPr>
          <p:nvPr>
            <p:ph type="ftr" sz="quarter" idx="11"/>
          </p:nvPr>
        </p:nvSpPr>
        <p:spPr/>
        <p:txBody>
          <a:bodyPr/>
          <a:lstStyle/>
          <a:p>
            <a:r>
              <a:rPr lang="da-DK" noProof="0" dirty="0"/>
              <a:t>Dansk Metal PowerPoint præsentation</a:t>
            </a:r>
          </a:p>
        </p:txBody>
      </p:sp>
      <p:sp>
        <p:nvSpPr>
          <p:cNvPr id="6" name="Slide Number Placeholder 5"/>
          <p:cNvSpPr>
            <a:spLocks noGrp="1"/>
          </p:cNvSpPr>
          <p:nvPr>
            <p:ph type="sldNum" sz="quarter" idx="12"/>
          </p:nvPr>
        </p:nvSpPr>
        <p:spPr/>
        <p:txBody>
          <a:bodyPr/>
          <a:lstStyle/>
          <a:p>
            <a:fld id="{CAE4D2E4-A4FC-4D80-A7A2-42818EFD7E29}" type="slidenum">
              <a:rPr lang="da-DK" noProof="0" smtClean="0"/>
              <a:t>‹nr.›</a:t>
            </a:fld>
            <a:endParaRPr lang="da-DK" noProof="0" dirty="0"/>
          </a:p>
        </p:txBody>
      </p:sp>
      <p:sp>
        <p:nvSpPr>
          <p:cNvPr id="7" name="Text Placeholder 7"/>
          <p:cNvSpPr>
            <a:spLocks noGrp="1"/>
          </p:cNvSpPr>
          <p:nvPr>
            <p:ph type="body" sz="quarter" idx="13" hasCustomPrompt="1"/>
          </p:nvPr>
        </p:nvSpPr>
        <p:spPr>
          <a:xfrm>
            <a:off x="749030" y="1081792"/>
            <a:ext cx="10693940" cy="256478"/>
          </a:xfrm>
        </p:spPr>
        <p:txBody>
          <a:bodyPr lIns="18000" anchor="b" anchorCtr="0">
            <a:normAutofit/>
          </a:bodyPr>
          <a:lstStyle>
            <a:lvl1pPr marL="0" indent="0">
              <a:spcBef>
                <a:spcPts val="0"/>
              </a:spcBef>
              <a:buNone/>
              <a:defRPr sz="1600" baseline="0">
                <a:latin typeface="+mn-lt"/>
              </a:defRPr>
            </a:lvl1pPr>
            <a:lvl2pPr marL="457200" indent="0">
              <a:buNone/>
              <a:defRPr>
                <a:latin typeface="Museo Sans DM 300" panose="02000000000000000000" pitchFamily="2" charset="0"/>
              </a:defRPr>
            </a:lvl2pPr>
            <a:lvl3pPr marL="914400" indent="0">
              <a:buNone/>
              <a:defRPr>
                <a:latin typeface="Museo Sans DM 300" panose="02000000000000000000" pitchFamily="2" charset="0"/>
              </a:defRPr>
            </a:lvl3pPr>
            <a:lvl4pPr marL="1371600" indent="0">
              <a:buNone/>
              <a:defRPr>
                <a:latin typeface="Museo Sans DM 300" panose="02000000000000000000" pitchFamily="2" charset="0"/>
              </a:defRPr>
            </a:lvl4pPr>
            <a:lvl5pPr marL="1828800" indent="0">
              <a:buNone/>
              <a:defRPr>
                <a:latin typeface="Museo Sans DM 300" panose="02000000000000000000" pitchFamily="2" charset="0"/>
              </a:defRPr>
            </a:lvl5pPr>
          </a:lstStyle>
          <a:p>
            <a:pPr lvl="0"/>
            <a:r>
              <a:rPr lang="da-DK" noProof="0" dirty="0"/>
              <a:t>Angiv sektion eller andet</a:t>
            </a:r>
          </a:p>
        </p:txBody>
      </p:sp>
      <p:sp>
        <p:nvSpPr>
          <p:cNvPr id="9" name="Content Placeholder 2"/>
          <p:cNvSpPr>
            <a:spLocks noGrp="1"/>
          </p:cNvSpPr>
          <p:nvPr>
            <p:ph idx="14" hasCustomPrompt="1"/>
          </p:nvPr>
        </p:nvSpPr>
        <p:spPr>
          <a:xfrm>
            <a:off x="6220200" y="2534477"/>
            <a:ext cx="5222771" cy="3821717"/>
          </a:xfrm>
        </p:spPr>
        <p:txBody>
          <a:bodyPr/>
          <a:lstStyle/>
          <a:p>
            <a:pPr lvl="0"/>
            <a:r>
              <a:rPr lang="da-DK" noProof="0" dirty="0"/>
              <a:t>Klik for at redigere tekst</a:t>
            </a:r>
          </a:p>
          <a:p>
            <a:pPr lvl="1"/>
            <a:r>
              <a:rPr lang="da-DK" noProof="0" dirty="0"/>
              <a:t>Andet niveau</a:t>
            </a:r>
          </a:p>
          <a:p>
            <a:pPr lvl="2"/>
            <a:r>
              <a:rPr lang="da-DK" noProof="0" dirty="0"/>
              <a:t>Tredje niveau</a:t>
            </a:r>
          </a:p>
          <a:p>
            <a:pPr lvl="3"/>
            <a:r>
              <a:rPr lang="da-DK" noProof="0" dirty="0"/>
              <a:t>Fjerde niveau</a:t>
            </a:r>
          </a:p>
          <a:p>
            <a:pPr lvl="4"/>
            <a:r>
              <a:rPr lang="da-DK" noProof="0" dirty="0"/>
              <a:t>Femte niveau</a:t>
            </a:r>
          </a:p>
        </p:txBody>
      </p:sp>
    </p:spTree>
    <p:extLst>
      <p:ext uri="{BB962C8B-B14F-4D97-AF65-F5344CB8AC3E}">
        <p14:creationId xmlns:p14="http://schemas.microsoft.com/office/powerpoint/2010/main" val="1125473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92672D-941E-F3D4-B87D-C6CC64DBD4C8}"/>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D5BFC570-6DA2-EAFC-3E0E-62923ABDAAE2}"/>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0E72A3EE-D53C-3F16-B699-A22CEFBCA6DC}"/>
              </a:ext>
            </a:extLst>
          </p:cNvPr>
          <p:cNvSpPr>
            <a:spLocks noGrp="1"/>
          </p:cNvSpPr>
          <p:nvPr>
            <p:ph type="dt" sz="half" idx="10"/>
          </p:nvPr>
        </p:nvSpPr>
        <p:spPr/>
        <p:txBody>
          <a:bodyPr/>
          <a:lstStyle/>
          <a:p>
            <a:fld id="{4E206B4A-5930-49F5-8E61-815E37A2C011}" type="datetimeFigureOut">
              <a:rPr lang="da-DK" smtClean="0"/>
              <a:t>11-08-2026</a:t>
            </a:fld>
            <a:endParaRPr lang="da-DK"/>
          </a:p>
        </p:txBody>
      </p:sp>
      <p:sp>
        <p:nvSpPr>
          <p:cNvPr id="5" name="Pladsholder til sidefod 4">
            <a:extLst>
              <a:ext uri="{FF2B5EF4-FFF2-40B4-BE49-F238E27FC236}">
                <a16:creationId xmlns:a16="http://schemas.microsoft.com/office/drawing/2014/main" id="{083DC0FD-EDF2-3DD2-1B62-EA1B40DC5E99}"/>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F5B58A49-5ADA-1B9A-A116-ACB69A51EA36}"/>
              </a:ext>
            </a:extLst>
          </p:cNvPr>
          <p:cNvSpPr>
            <a:spLocks noGrp="1"/>
          </p:cNvSpPr>
          <p:nvPr>
            <p:ph type="sldNum" sz="quarter" idx="12"/>
          </p:nvPr>
        </p:nvSpPr>
        <p:spPr/>
        <p:txBody>
          <a:bodyPr/>
          <a:lstStyle/>
          <a:p>
            <a:fld id="{5A8105C9-9867-46CB-92DC-7488271E1299}" type="slidenum">
              <a:rPr lang="da-DK" smtClean="0"/>
              <a:t>‹nr.›</a:t>
            </a:fld>
            <a:endParaRPr lang="da-DK"/>
          </a:p>
        </p:txBody>
      </p:sp>
    </p:spTree>
    <p:extLst>
      <p:ext uri="{BB962C8B-B14F-4D97-AF65-F5344CB8AC3E}">
        <p14:creationId xmlns:p14="http://schemas.microsoft.com/office/powerpoint/2010/main" val="1811158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E90CE6-9775-CF66-6B0F-14C6D68A49FD}"/>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5A80F9B4-12F0-36CB-8C06-5239B67CAEA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9E32E55E-DAF1-8E5B-DC62-D20E45E31B7B}"/>
              </a:ext>
            </a:extLst>
          </p:cNvPr>
          <p:cNvSpPr>
            <a:spLocks noGrp="1"/>
          </p:cNvSpPr>
          <p:nvPr>
            <p:ph type="dt" sz="half" idx="10"/>
          </p:nvPr>
        </p:nvSpPr>
        <p:spPr/>
        <p:txBody>
          <a:bodyPr/>
          <a:lstStyle/>
          <a:p>
            <a:fld id="{4E206B4A-5930-49F5-8E61-815E37A2C011}" type="datetimeFigureOut">
              <a:rPr lang="da-DK" smtClean="0"/>
              <a:t>11-08-2026</a:t>
            </a:fld>
            <a:endParaRPr lang="da-DK"/>
          </a:p>
        </p:txBody>
      </p:sp>
      <p:sp>
        <p:nvSpPr>
          <p:cNvPr id="5" name="Pladsholder til sidefod 4">
            <a:extLst>
              <a:ext uri="{FF2B5EF4-FFF2-40B4-BE49-F238E27FC236}">
                <a16:creationId xmlns:a16="http://schemas.microsoft.com/office/drawing/2014/main" id="{E5D80105-EB0C-8416-339A-139D1D8F7B35}"/>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5B1E47E-30F9-AEB5-D921-0AD10911C4A3}"/>
              </a:ext>
            </a:extLst>
          </p:cNvPr>
          <p:cNvSpPr>
            <a:spLocks noGrp="1"/>
          </p:cNvSpPr>
          <p:nvPr>
            <p:ph type="sldNum" sz="quarter" idx="12"/>
          </p:nvPr>
        </p:nvSpPr>
        <p:spPr/>
        <p:txBody>
          <a:bodyPr/>
          <a:lstStyle/>
          <a:p>
            <a:fld id="{5A8105C9-9867-46CB-92DC-7488271E1299}" type="slidenum">
              <a:rPr lang="da-DK" smtClean="0"/>
              <a:t>‹nr.›</a:t>
            </a:fld>
            <a:endParaRPr lang="da-DK"/>
          </a:p>
        </p:txBody>
      </p:sp>
    </p:spTree>
    <p:extLst>
      <p:ext uri="{BB962C8B-B14F-4D97-AF65-F5344CB8AC3E}">
        <p14:creationId xmlns:p14="http://schemas.microsoft.com/office/powerpoint/2010/main" val="1516065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DA17FB-E165-D46A-9BA4-AA17C4473A16}"/>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1D725052-9777-CDB8-62C1-D679BB566203}"/>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4E1798C4-0B10-0FF1-D961-891F204464BF}"/>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6C58C59F-B23E-7476-0F6A-560455E3CE61}"/>
              </a:ext>
            </a:extLst>
          </p:cNvPr>
          <p:cNvSpPr>
            <a:spLocks noGrp="1"/>
          </p:cNvSpPr>
          <p:nvPr>
            <p:ph type="dt" sz="half" idx="10"/>
          </p:nvPr>
        </p:nvSpPr>
        <p:spPr/>
        <p:txBody>
          <a:bodyPr/>
          <a:lstStyle/>
          <a:p>
            <a:fld id="{4E206B4A-5930-49F5-8E61-815E37A2C011}" type="datetimeFigureOut">
              <a:rPr lang="da-DK" smtClean="0"/>
              <a:t>11-08-2026</a:t>
            </a:fld>
            <a:endParaRPr lang="da-DK"/>
          </a:p>
        </p:txBody>
      </p:sp>
      <p:sp>
        <p:nvSpPr>
          <p:cNvPr id="6" name="Pladsholder til sidefod 5">
            <a:extLst>
              <a:ext uri="{FF2B5EF4-FFF2-40B4-BE49-F238E27FC236}">
                <a16:creationId xmlns:a16="http://schemas.microsoft.com/office/drawing/2014/main" id="{65C471FB-44A9-4CCE-0DFF-CCFD3DC1EBAF}"/>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73C80711-E5C1-18F8-D4BC-6C53EB393F58}"/>
              </a:ext>
            </a:extLst>
          </p:cNvPr>
          <p:cNvSpPr>
            <a:spLocks noGrp="1"/>
          </p:cNvSpPr>
          <p:nvPr>
            <p:ph type="sldNum" sz="quarter" idx="12"/>
          </p:nvPr>
        </p:nvSpPr>
        <p:spPr/>
        <p:txBody>
          <a:bodyPr/>
          <a:lstStyle/>
          <a:p>
            <a:fld id="{5A8105C9-9867-46CB-92DC-7488271E1299}" type="slidenum">
              <a:rPr lang="da-DK" smtClean="0"/>
              <a:t>‹nr.›</a:t>
            </a:fld>
            <a:endParaRPr lang="da-DK"/>
          </a:p>
        </p:txBody>
      </p:sp>
    </p:spTree>
    <p:extLst>
      <p:ext uri="{BB962C8B-B14F-4D97-AF65-F5344CB8AC3E}">
        <p14:creationId xmlns:p14="http://schemas.microsoft.com/office/powerpoint/2010/main" val="2415518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AB1E0C-0D93-2A6C-5715-288D147E6AC6}"/>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C038825C-EDFD-7087-E597-55010D9B09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95FFCD12-9B27-0882-0BA0-E2EAA18E950B}"/>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407E544B-5431-660D-1FB7-72A1EBCBC2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785B9671-8B1C-163B-4A0F-5F45074B3E31}"/>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D8EABBAC-18E4-1B64-9D07-614E07E156B7}"/>
              </a:ext>
            </a:extLst>
          </p:cNvPr>
          <p:cNvSpPr>
            <a:spLocks noGrp="1"/>
          </p:cNvSpPr>
          <p:nvPr>
            <p:ph type="dt" sz="half" idx="10"/>
          </p:nvPr>
        </p:nvSpPr>
        <p:spPr/>
        <p:txBody>
          <a:bodyPr/>
          <a:lstStyle/>
          <a:p>
            <a:fld id="{4E206B4A-5930-49F5-8E61-815E37A2C011}" type="datetimeFigureOut">
              <a:rPr lang="da-DK" smtClean="0"/>
              <a:t>11-08-2026</a:t>
            </a:fld>
            <a:endParaRPr lang="da-DK"/>
          </a:p>
        </p:txBody>
      </p:sp>
      <p:sp>
        <p:nvSpPr>
          <p:cNvPr id="8" name="Pladsholder til sidefod 7">
            <a:extLst>
              <a:ext uri="{FF2B5EF4-FFF2-40B4-BE49-F238E27FC236}">
                <a16:creationId xmlns:a16="http://schemas.microsoft.com/office/drawing/2014/main" id="{651994EE-76B7-1CA5-AD84-D6CDEBD1451C}"/>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33F7DB1C-C1B5-C54F-4423-5EA4DDFBF166}"/>
              </a:ext>
            </a:extLst>
          </p:cNvPr>
          <p:cNvSpPr>
            <a:spLocks noGrp="1"/>
          </p:cNvSpPr>
          <p:nvPr>
            <p:ph type="sldNum" sz="quarter" idx="12"/>
          </p:nvPr>
        </p:nvSpPr>
        <p:spPr/>
        <p:txBody>
          <a:bodyPr/>
          <a:lstStyle/>
          <a:p>
            <a:fld id="{5A8105C9-9867-46CB-92DC-7488271E1299}" type="slidenum">
              <a:rPr lang="da-DK" smtClean="0"/>
              <a:t>‹nr.›</a:t>
            </a:fld>
            <a:endParaRPr lang="da-DK"/>
          </a:p>
        </p:txBody>
      </p:sp>
    </p:spTree>
    <p:extLst>
      <p:ext uri="{BB962C8B-B14F-4D97-AF65-F5344CB8AC3E}">
        <p14:creationId xmlns:p14="http://schemas.microsoft.com/office/powerpoint/2010/main" val="705710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86A42D-90B3-0A97-E573-166EF2B8A0A5}"/>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5A39C410-CD69-AD8F-1971-32D13F8BAAAE}"/>
              </a:ext>
            </a:extLst>
          </p:cNvPr>
          <p:cNvSpPr>
            <a:spLocks noGrp="1"/>
          </p:cNvSpPr>
          <p:nvPr>
            <p:ph type="dt" sz="half" idx="10"/>
          </p:nvPr>
        </p:nvSpPr>
        <p:spPr/>
        <p:txBody>
          <a:bodyPr/>
          <a:lstStyle/>
          <a:p>
            <a:fld id="{4E206B4A-5930-49F5-8E61-815E37A2C011}" type="datetimeFigureOut">
              <a:rPr lang="da-DK" smtClean="0"/>
              <a:t>11-08-2026</a:t>
            </a:fld>
            <a:endParaRPr lang="da-DK"/>
          </a:p>
        </p:txBody>
      </p:sp>
      <p:sp>
        <p:nvSpPr>
          <p:cNvPr id="4" name="Pladsholder til sidefod 3">
            <a:extLst>
              <a:ext uri="{FF2B5EF4-FFF2-40B4-BE49-F238E27FC236}">
                <a16:creationId xmlns:a16="http://schemas.microsoft.com/office/drawing/2014/main" id="{B1E69AFE-A84E-D666-0E60-7B5673702A4E}"/>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22B9729C-7941-91E0-E1A6-6A8215CAE9AD}"/>
              </a:ext>
            </a:extLst>
          </p:cNvPr>
          <p:cNvSpPr>
            <a:spLocks noGrp="1"/>
          </p:cNvSpPr>
          <p:nvPr>
            <p:ph type="sldNum" sz="quarter" idx="12"/>
          </p:nvPr>
        </p:nvSpPr>
        <p:spPr/>
        <p:txBody>
          <a:bodyPr/>
          <a:lstStyle/>
          <a:p>
            <a:fld id="{5A8105C9-9867-46CB-92DC-7488271E1299}" type="slidenum">
              <a:rPr lang="da-DK" smtClean="0"/>
              <a:t>‹nr.›</a:t>
            </a:fld>
            <a:endParaRPr lang="da-DK"/>
          </a:p>
        </p:txBody>
      </p:sp>
    </p:spTree>
    <p:extLst>
      <p:ext uri="{BB962C8B-B14F-4D97-AF65-F5344CB8AC3E}">
        <p14:creationId xmlns:p14="http://schemas.microsoft.com/office/powerpoint/2010/main" val="901947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7C1015D0-A302-E7E0-118C-6F7D5397DA62}"/>
              </a:ext>
            </a:extLst>
          </p:cNvPr>
          <p:cNvSpPr>
            <a:spLocks noGrp="1"/>
          </p:cNvSpPr>
          <p:nvPr>
            <p:ph type="dt" sz="half" idx="10"/>
          </p:nvPr>
        </p:nvSpPr>
        <p:spPr/>
        <p:txBody>
          <a:bodyPr/>
          <a:lstStyle/>
          <a:p>
            <a:fld id="{4E206B4A-5930-49F5-8E61-815E37A2C011}" type="datetimeFigureOut">
              <a:rPr lang="da-DK" smtClean="0"/>
              <a:t>11-08-2026</a:t>
            </a:fld>
            <a:endParaRPr lang="da-DK"/>
          </a:p>
        </p:txBody>
      </p:sp>
      <p:sp>
        <p:nvSpPr>
          <p:cNvPr id="3" name="Pladsholder til sidefod 2">
            <a:extLst>
              <a:ext uri="{FF2B5EF4-FFF2-40B4-BE49-F238E27FC236}">
                <a16:creationId xmlns:a16="http://schemas.microsoft.com/office/drawing/2014/main" id="{7C2BCC4A-2D98-7391-5ED8-1FED5A2FED8B}"/>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587CB2F1-1CDC-9CB9-6DB7-6B187657F1D9}"/>
              </a:ext>
            </a:extLst>
          </p:cNvPr>
          <p:cNvSpPr>
            <a:spLocks noGrp="1"/>
          </p:cNvSpPr>
          <p:nvPr>
            <p:ph type="sldNum" sz="quarter" idx="12"/>
          </p:nvPr>
        </p:nvSpPr>
        <p:spPr/>
        <p:txBody>
          <a:bodyPr/>
          <a:lstStyle/>
          <a:p>
            <a:fld id="{5A8105C9-9867-46CB-92DC-7488271E1299}" type="slidenum">
              <a:rPr lang="da-DK" smtClean="0"/>
              <a:t>‹nr.›</a:t>
            </a:fld>
            <a:endParaRPr lang="da-DK"/>
          </a:p>
        </p:txBody>
      </p:sp>
    </p:spTree>
    <p:extLst>
      <p:ext uri="{BB962C8B-B14F-4D97-AF65-F5344CB8AC3E}">
        <p14:creationId xmlns:p14="http://schemas.microsoft.com/office/powerpoint/2010/main" val="125090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648BA-D2FF-259F-0773-5F408D775E60}"/>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0CF47B1F-6096-132A-544B-E5AE21AE3E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4FD28812-A235-E279-0820-8F7196574F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AD19F24E-A6B6-4740-A2AC-5BE9A210BABC}"/>
              </a:ext>
            </a:extLst>
          </p:cNvPr>
          <p:cNvSpPr>
            <a:spLocks noGrp="1"/>
          </p:cNvSpPr>
          <p:nvPr>
            <p:ph type="dt" sz="half" idx="10"/>
          </p:nvPr>
        </p:nvSpPr>
        <p:spPr/>
        <p:txBody>
          <a:bodyPr/>
          <a:lstStyle/>
          <a:p>
            <a:fld id="{4E206B4A-5930-49F5-8E61-815E37A2C011}" type="datetimeFigureOut">
              <a:rPr lang="da-DK" smtClean="0"/>
              <a:t>11-08-2026</a:t>
            </a:fld>
            <a:endParaRPr lang="da-DK"/>
          </a:p>
        </p:txBody>
      </p:sp>
      <p:sp>
        <p:nvSpPr>
          <p:cNvPr id="6" name="Pladsholder til sidefod 5">
            <a:extLst>
              <a:ext uri="{FF2B5EF4-FFF2-40B4-BE49-F238E27FC236}">
                <a16:creationId xmlns:a16="http://schemas.microsoft.com/office/drawing/2014/main" id="{D37E2F96-3F51-75B2-C3FC-3B80621D4806}"/>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A9DF6F4D-421B-3EB0-4E21-15C8CEA13590}"/>
              </a:ext>
            </a:extLst>
          </p:cNvPr>
          <p:cNvSpPr>
            <a:spLocks noGrp="1"/>
          </p:cNvSpPr>
          <p:nvPr>
            <p:ph type="sldNum" sz="quarter" idx="12"/>
          </p:nvPr>
        </p:nvSpPr>
        <p:spPr/>
        <p:txBody>
          <a:bodyPr/>
          <a:lstStyle/>
          <a:p>
            <a:fld id="{5A8105C9-9867-46CB-92DC-7488271E1299}" type="slidenum">
              <a:rPr lang="da-DK" smtClean="0"/>
              <a:t>‹nr.›</a:t>
            </a:fld>
            <a:endParaRPr lang="da-DK"/>
          </a:p>
        </p:txBody>
      </p:sp>
    </p:spTree>
    <p:extLst>
      <p:ext uri="{BB962C8B-B14F-4D97-AF65-F5344CB8AC3E}">
        <p14:creationId xmlns:p14="http://schemas.microsoft.com/office/powerpoint/2010/main" val="1084583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CF0E3D-BB23-FF31-35B9-202FC18B3C3C}"/>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D5F3C93A-1F5A-DA69-DC6B-BF5D905583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4CEE5622-68A0-BA3F-E2F7-94FD6D0789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241A78F8-8B58-B6D5-CA62-7AEF0D8DF050}"/>
              </a:ext>
            </a:extLst>
          </p:cNvPr>
          <p:cNvSpPr>
            <a:spLocks noGrp="1"/>
          </p:cNvSpPr>
          <p:nvPr>
            <p:ph type="dt" sz="half" idx="10"/>
          </p:nvPr>
        </p:nvSpPr>
        <p:spPr/>
        <p:txBody>
          <a:bodyPr/>
          <a:lstStyle/>
          <a:p>
            <a:fld id="{4E206B4A-5930-49F5-8E61-815E37A2C011}" type="datetimeFigureOut">
              <a:rPr lang="da-DK" smtClean="0"/>
              <a:t>11-08-2026</a:t>
            </a:fld>
            <a:endParaRPr lang="da-DK"/>
          </a:p>
        </p:txBody>
      </p:sp>
      <p:sp>
        <p:nvSpPr>
          <p:cNvPr id="6" name="Pladsholder til sidefod 5">
            <a:extLst>
              <a:ext uri="{FF2B5EF4-FFF2-40B4-BE49-F238E27FC236}">
                <a16:creationId xmlns:a16="http://schemas.microsoft.com/office/drawing/2014/main" id="{9B6C5146-9152-D6D6-ACDD-6766B718C52C}"/>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62C4CEAC-AE19-2C62-2FD5-C39F17C5CC23}"/>
              </a:ext>
            </a:extLst>
          </p:cNvPr>
          <p:cNvSpPr>
            <a:spLocks noGrp="1"/>
          </p:cNvSpPr>
          <p:nvPr>
            <p:ph type="sldNum" sz="quarter" idx="12"/>
          </p:nvPr>
        </p:nvSpPr>
        <p:spPr/>
        <p:txBody>
          <a:bodyPr/>
          <a:lstStyle/>
          <a:p>
            <a:fld id="{5A8105C9-9867-46CB-92DC-7488271E1299}" type="slidenum">
              <a:rPr lang="da-DK" smtClean="0"/>
              <a:t>‹nr.›</a:t>
            </a:fld>
            <a:endParaRPr lang="da-DK"/>
          </a:p>
        </p:txBody>
      </p:sp>
    </p:spTree>
    <p:extLst>
      <p:ext uri="{BB962C8B-B14F-4D97-AF65-F5344CB8AC3E}">
        <p14:creationId xmlns:p14="http://schemas.microsoft.com/office/powerpoint/2010/main" val="3752237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0C4CF1CF-3A39-3F26-2444-D5CB49F2BF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F99D5E04-96C6-5B15-DDB9-82CC7679FB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0116CD7-87B4-AD1A-6216-6C0A452B6D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E206B4A-5930-49F5-8E61-815E37A2C011}" type="datetimeFigureOut">
              <a:rPr lang="da-DK" smtClean="0"/>
              <a:t>11-08-2026</a:t>
            </a:fld>
            <a:endParaRPr lang="da-DK"/>
          </a:p>
        </p:txBody>
      </p:sp>
      <p:sp>
        <p:nvSpPr>
          <p:cNvPr id="5" name="Pladsholder til sidefod 4">
            <a:extLst>
              <a:ext uri="{FF2B5EF4-FFF2-40B4-BE49-F238E27FC236}">
                <a16:creationId xmlns:a16="http://schemas.microsoft.com/office/drawing/2014/main" id="{EAD899EA-7426-A4FA-0157-590124779F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Pladsholder til slidenummer 5">
            <a:extLst>
              <a:ext uri="{FF2B5EF4-FFF2-40B4-BE49-F238E27FC236}">
                <a16:creationId xmlns:a16="http://schemas.microsoft.com/office/drawing/2014/main" id="{68F254D0-0C28-AEB5-310B-B13512B50B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A8105C9-9867-46CB-92DC-7488271E1299}" type="slidenum">
              <a:rPr lang="da-DK" smtClean="0"/>
              <a:t>‹nr.›</a:t>
            </a:fld>
            <a:endParaRPr lang="da-DK"/>
          </a:p>
        </p:txBody>
      </p:sp>
    </p:spTree>
    <p:extLst>
      <p:ext uri="{BB962C8B-B14F-4D97-AF65-F5344CB8AC3E}">
        <p14:creationId xmlns:p14="http://schemas.microsoft.com/office/powerpoint/2010/main" val="4168554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3" r:id="rId14"/>
    <p:sldLayoutId id="2147483664" r:id="rId15"/>
    <p:sldLayoutId id="2147483665"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w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5.png"/><Relationship Id="rId4" Type="http://schemas.openxmlformats.org/officeDocument/2006/relationships/hyperlink" Target="https://pixnio.com/da/diverse/fyrvaerkeri/farverige-fyrvaerkeri-nytaar-fest"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3.png"/><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 name="Baggrundsbillede"/>
          <p:cNvPicPr>
            <a:picLocks noChangeAspect="1"/>
          </p:cNvPicPr>
          <p:nvPr/>
        </p:nvPicPr>
        <p:blipFill>
          <a:blip r:embed="rId3"/>
          <a:srcRect/>
          <a:stretch>
            <a:fillRect/>
          </a:stretch>
        </p:blipFill>
        <p:spPr>
          <a:xfrm>
            <a:off x="0" y="0"/>
            <a:ext cx="12192000" cy="6858000"/>
          </a:xfrm>
          <a:prstGeom prst="rect">
            <a:avLst/>
          </a:prstGeom>
        </p:spPr>
      </p:pic>
      <p:sp>
        <p:nvSpPr>
          <p:cNvPr id="201" name="Skygge"/>
          <p:cNvSpPr/>
          <p:nvPr/>
        </p:nvSpPr>
        <p:spPr>
          <a:xfrm>
            <a:off x="0" y="0"/>
            <a:ext cx="12192000" cy="6858000"/>
          </a:xfrm>
          <a:prstGeom prst="rect">
            <a:avLst/>
          </a:prstGeom>
          <a:solidFill>
            <a:srgbClr val="000000">
              <a:alpha val="45000"/>
            </a:srgbClr>
          </a:solidFill>
          <a:ln>
            <a:noFill/>
          </a:ln>
        </p:spPr>
        <p:txBody>
          <a:bodyPr/>
          <a:lstStyle/>
          <a:p>
            <a:endParaRPr lang="da-DK"/>
          </a:p>
        </p:txBody>
      </p:sp>
      <p:sp>
        <p:nvSpPr>
          <p:cNvPr id="2" name="Title 1"/>
          <p:cNvSpPr>
            <a:spLocks noGrp="1"/>
          </p:cNvSpPr>
          <p:nvPr>
            <p:ph type="ctrTitle"/>
          </p:nvPr>
        </p:nvSpPr>
        <p:spPr>
          <a:xfrm>
            <a:off x="749028" y="1761856"/>
            <a:ext cx="5800000" cy="2051387"/>
          </a:xfrm>
        </p:spPr>
        <p:txBody>
          <a:bodyPr>
            <a:normAutofit fontScale="90000"/>
          </a:bodyPr>
          <a:lstStyle/>
          <a:p>
            <a:br>
              <a:rPr lang="da-DK" sz="3200" b="1" cap="all" spc="300">
                <a:solidFill>
                  <a:prstClr val="white"/>
                </a:solidFill>
                <a:latin typeface="Museo Sans Rounded DM 700"/>
              </a:rPr>
            </a:br>
            <a:r>
              <a:rPr lang="da-DK" sz="3600" b="1" cap="all" spc="300">
                <a:solidFill>
                  <a:prstClr val="white"/>
                </a:solidFill>
                <a:latin typeface="Museo Sans Rounded DM 700"/>
              </a:rPr>
              <a:t>Bliv klogere på </a:t>
            </a:r>
            <a:r>
              <a:rPr lang="da-DK" sz="3600" b="1" cap="all" spc="300" err="1">
                <a:solidFill>
                  <a:schemeClr val="accent2"/>
                </a:solidFill>
                <a:latin typeface="Museo Sans Rounded DM 700"/>
              </a:rPr>
              <a:t>Neurodiversitet</a:t>
            </a:r>
            <a:br>
              <a:rPr lang="da-DK" sz="3600" b="1" cap="all" spc="300">
                <a:solidFill>
                  <a:prstClr val="white"/>
                </a:solidFill>
                <a:latin typeface="Museo Sans Rounded DM 700"/>
              </a:rPr>
            </a:br>
            <a:br>
              <a:rPr lang="da-DK" sz="3600" b="1" cap="all" spc="300">
                <a:solidFill>
                  <a:prstClr val="white"/>
                </a:solidFill>
                <a:latin typeface="Museo Sans Rounded DM 700"/>
              </a:rPr>
            </a:br>
            <a:endParaRPr lang="en-GB" sz="4000" dirty="0"/>
          </a:p>
        </p:txBody>
      </p:sp>
      <p:sp>
        <p:nvSpPr>
          <p:cNvPr id="3" name="Subtitle 2"/>
          <p:cNvSpPr>
            <a:spLocks noGrp="1"/>
          </p:cNvSpPr>
          <p:nvPr>
            <p:ph type="subTitle" idx="1"/>
          </p:nvPr>
        </p:nvSpPr>
        <p:spPr>
          <a:xfrm>
            <a:off x="749028" y="4208101"/>
            <a:ext cx="3499776" cy="145027"/>
          </a:xfrm>
        </p:spPr>
        <p:txBody>
          <a:bodyPr>
            <a:noAutofit/>
          </a:bodyPr>
          <a:lstStyle/>
          <a:p>
            <a:endParaRPr lang="en-GB" sz="1800" dirty="0"/>
          </a:p>
          <a:p>
            <a:endParaRPr lang="en-GB" sz="1800" dirty="0"/>
          </a:p>
          <a:p>
            <a:endParaRPr lang="en-GB" sz="1800" dirty="0"/>
          </a:p>
          <a:p>
            <a:r>
              <a:rPr lang="en-GB" sz="1800" dirty="0"/>
              <a:t>Martin Rasmussen </a:t>
            </a:r>
          </a:p>
          <a:p>
            <a:r>
              <a:rPr lang="en-GB" sz="1800" dirty="0"/>
              <a:t>Line Petersen</a:t>
            </a:r>
            <a:br>
              <a:rPr lang="en-GB" sz="1800" dirty="0"/>
            </a:br>
            <a:r>
              <a:rPr lang="en-GB" sz="1800" dirty="0" err="1"/>
              <a:t>Mandag</a:t>
            </a:r>
            <a:r>
              <a:rPr lang="en-GB" sz="1800" dirty="0"/>
              <a:t> den 17. august 2026</a:t>
            </a:r>
          </a:p>
          <a:p>
            <a:endParaRPr lang="en-GB" sz="1800" dirty="0"/>
          </a:p>
        </p:txBody>
      </p:sp>
      <p:grpSp>
        <p:nvGrpSpPr>
          <p:cNvPr id="5" name="Group 4"/>
          <p:cNvGrpSpPr/>
          <p:nvPr/>
        </p:nvGrpSpPr>
        <p:grpSpPr>
          <a:xfrm>
            <a:off x="-2179528" y="673100"/>
            <a:ext cx="1832688" cy="2120352"/>
            <a:chOff x="-2179528" y="673100"/>
            <a:chExt cx="1832688" cy="2120352"/>
          </a:xfrm>
        </p:grpSpPr>
        <p:sp>
          <p:nvSpPr>
            <p:cNvPr id="6" name="Rectangle 5"/>
            <p:cNvSpPr/>
            <p:nvPr/>
          </p:nvSpPr>
          <p:spPr>
            <a:xfrm>
              <a:off x="-2179528" y="673100"/>
              <a:ext cx="1832688" cy="1500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000000"/>
                  </a:solidFill>
                  <a:effectLst/>
                  <a:uLnTx/>
                  <a:uFillTx/>
                  <a:latin typeface="Museo Slab DM 300"/>
                  <a:ea typeface="+mn-ea"/>
                  <a:cs typeface="+mn-cs"/>
                </a:rPr>
                <a:t>Når du kopierer denne forside over i din præsentation så husk at vælge: </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da-DK" sz="1200" b="0" i="0" u="none" strike="noStrike" kern="1200" cap="none" spc="0" normalizeH="0" baseline="0" noProof="0" dirty="0">
                  <a:ln>
                    <a:noFill/>
                  </a:ln>
                  <a:solidFill>
                    <a:srgbClr val="000000"/>
                  </a:solidFill>
                  <a:effectLst/>
                  <a:uLnTx/>
                  <a:uFillTx/>
                  <a:latin typeface="Museo Slab DM 300"/>
                  <a:ea typeface="+mn-ea"/>
                  <a:cs typeface="+mn-cs"/>
                </a:rPr>
              </a:br>
              <a:r>
                <a:rPr kumimoji="0" lang="da-DK" sz="1200" b="0" i="0" u="none" strike="noStrike" kern="1200" cap="none" spc="0" normalizeH="0" baseline="0" noProof="0" dirty="0">
                  <a:ln>
                    <a:noFill/>
                  </a:ln>
                  <a:solidFill>
                    <a:srgbClr val="01AAD1"/>
                  </a:solidFill>
                  <a:effectLst/>
                  <a:uLnTx/>
                  <a:uFillTx/>
                  <a:latin typeface="Museo Slab DM 300"/>
                  <a:ea typeface="+mn-ea"/>
                  <a:cs typeface="+mn-cs"/>
                </a:rPr>
                <a:t>Bevar Kildeformatering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200" b="0" i="0" u="none" strike="noStrike" kern="1200" cap="none" spc="0" normalizeH="0" baseline="0" noProof="0" dirty="0">
                <a:ln>
                  <a:noFill/>
                </a:ln>
                <a:solidFill>
                  <a:srgbClr val="000000"/>
                </a:solidFill>
                <a:effectLst/>
                <a:uLnTx/>
                <a:uFillTx/>
                <a:latin typeface="Museo Slab DM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000000"/>
                  </a:solidFill>
                  <a:effectLst/>
                  <a:uLnTx/>
                  <a:uFillTx/>
                  <a:latin typeface="Museo Slab DM 300"/>
                  <a:ea typeface="+mn-ea"/>
                  <a:cs typeface="+mn-cs"/>
                </a:rPr>
                <a:t>Ellers vises billedet ikke!</a:t>
              </a:r>
              <a:endParaRPr kumimoji="0" lang="en-GB" sz="1200" b="0" i="0" u="none" strike="noStrike" kern="1200" cap="none" spc="0" normalizeH="0" baseline="0" noProof="0" dirty="0" err="1">
                <a:ln>
                  <a:noFill/>
                </a:ln>
                <a:solidFill>
                  <a:srgbClr val="000000"/>
                </a:solidFill>
                <a:effectLst/>
                <a:uLnTx/>
                <a:uFillTx/>
                <a:latin typeface="Museo Slab DM 300"/>
                <a:ea typeface="+mn-ea"/>
                <a:cs typeface="+mn-cs"/>
              </a:endParaRPr>
            </a:p>
          </p:txBody>
        </p:sp>
        <p:graphicFrame>
          <p:nvGraphicFramePr>
            <p:cNvPr id="7" name="Object 6"/>
            <p:cNvGraphicFramePr>
              <a:graphicFrameLocks noChangeAspect="1"/>
            </p:cNvGraphicFramePr>
            <p:nvPr/>
          </p:nvGraphicFramePr>
          <p:xfrm>
            <a:off x="-1587640" y="2421352"/>
            <a:ext cx="1153982" cy="372100"/>
          </p:xfrm>
          <a:graphic>
            <a:graphicData uri="http://schemas.openxmlformats.org/presentationml/2006/ole">
              <mc:AlternateContent xmlns:mc="http://schemas.openxmlformats.org/markup-compatibility/2006">
                <mc:Choice xmlns:v="urn:schemas-microsoft-com:vml" Requires="v">
                  <p:oleObj r:id="rId4" imgW="3110760" imgH="1002960" progId="">
                    <p:embed/>
                  </p:oleObj>
                </mc:Choice>
                <mc:Fallback>
                  <p:oleObj r:id="rId4" imgW="3110760" imgH="1002960" progId="">
                    <p:embed/>
                    <p:pic>
                      <p:nvPicPr>
                        <p:cNvPr id="7" name="Object 6"/>
                        <p:cNvPicPr/>
                        <p:nvPr/>
                      </p:nvPicPr>
                      <p:blipFill>
                        <a:blip r:embed="rId5"/>
                        <a:stretch>
                          <a:fillRect/>
                        </a:stretch>
                      </p:blipFill>
                      <p:spPr>
                        <a:xfrm>
                          <a:off x="-1587640" y="2421352"/>
                          <a:ext cx="1153982" cy="372100"/>
                        </a:xfrm>
                        <a:prstGeom prst="rect">
                          <a:avLst/>
                        </a:prstGeom>
                      </p:spPr>
                    </p:pic>
                  </p:oleObj>
                </mc:Fallback>
              </mc:AlternateContent>
            </a:graphicData>
          </a:graphic>
        </p:graphicFrame>
        <p:sp>
          <p:nvSpPr>
            <p:cNvPr id="8" name="Rectangle 7"/>
            <p:cNvSpPr/>
            <p:nvPr/>
          </p:nvSpPr>
          <p:spPr>
            <a:xfrm>
              <a:off x="-1214969" y="2414108"/>
              <a:ext cx="376209" cy="3721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err="1">
                <a:ln>
                  <a:noFill/>
                </a:ln>
                <a:solidFill>
                  <a:prstClr val="white"/>
                </a:solidFill>
                <a:effectLst/>
                <a:uLnTx/>
                <a:uFillTx/>
                <a:latin typeface="Museo Slab DM 300"/>
                <a:ea typeface="+mn-ea"/>
                <a:cs typeface="+mn-cs"/>
              </a:endParaRPr>
            </a:p>
          </p:txBody>
        </p:sp>
      </p:grpSp>
      <p:sp>
        <p:nvSpPr>
          <p:cNvPr id="4" name="Tekstfelt 3">
            <a:extLst>
              <a:ext uri="{FF2B5EF4-FFF2-40B4-BE49-F238E27FC236}">
                <a16:creationId xmlns:a16="http://schemas.microsoft.com/office/drawing/2014/main" id="{D896841F-EBC8-EAB6-EADF-5DADCE8063B3}"/>
              </a:ext>
            </a:extLst>
          </p:cNvPr>
          <p:cNvSpPr txBox="1"/>
          <p:nvPr/>
        </p:nvSpPr>
        <p:spPr>
          <a:xfrm>
            <a:off x="6891251" y="2959331"/>
            <a:ext cx="4551721" cy="3970318"/>
          </a:xfrm>
          <a:prstGeom prst="rect">
            <a:avLst/>
          </a:prstGeom>
          <a:noFill/>
        </p:spPr>
        <p:txBody>
          <a:bodyPr wrap="square" rtlCol="0">
            <a:spAutoFit/>
          </a:bodyPr>
          <a:lstStyle/>
          <a:p>
            <a:r>
              <a:rPr lang="da-DK" dirty="0">
                <a:solidFill>
                  <a:schemeClr val="bg1"/>
                </a:solidFill>
              </a:rPr>
              <a:t>18.30 	Velkomst ved Rene</a:t>
            </a:r>
          </a:p>
          <a:p>
            <a:r>
              <a:rPr lang="da-DK" dirty="0">
                <a:solidFill>
                  <a:schemeClr val="bg1"/>
                </a:solidFill>
              </a:rPr>
              <a:t>18.40 	Hvem er Martin og hvorfor ved han 	noget om </a:t>
            </a:r>
            <a:r>
              <a:rPr lang="da-DK" dirty="0" err="1">
                <a:solidFill>
                  <a:schemeClr val="bg1"/>
                </a:solidFill>
              </a:rPr>
              <a:t>Neurodiversitet</a:t>
            </a:r>
            <a:endParaRPr lang="da-DK" dirty="0">
              <a:solidFill>
                <a:schemeClr val="bg1"/>
              </a:solidFill>
            </a:endParaRPr>
          </a:p>
          <a:p>
            <a:r>
              <a:rPr lang="da-DK" dirty="0">
                <a:solidFill>
                  <a:schemeClr val="bg1"/>
                </a:solidFill>
              </a:rPr>
              <a:t>18.50 	Hvem er Line og hvordan lever hun 	med ADHD</a:t>
            </a:r>
          </a:p>
          <a:p>
            <a:r>
              <a:rPr lang="da-DK" dirty="0">
                <a:solidFill>
                  <a:schemeClr val="bg1"/>
                </a:solidFill>
              </a:rPr>
              <a:t>19.00	Martin giver eksempler på, hvordan 	man kan gå i skole eller arbejde, 	hvis man er </a:t>
            </a:r>
            <a:r>
              <a:rPr lang="da-DK" dirty="0" err="1">
                <a:solidFill>
                  <a:schemeClr val="bg1"/>
                </a:solidFill>
              </a:rPr>
              <a:t>neurodivergent</a:t>
            </a:r>
            <a:endParaRPr lang="da-DK" dirty="0">
              <a:solidFill>
                <a:schemeClr val="bg1"/>
              </a:solidFill>
            </a:endParaRPr>
          </a:p>
          <a:p>
            <a:r>
              <a:rPr lang="da-DK" dirty="0">
                <a:solidFill>
                  <a:schemeClr val="bg1"/>
                </a:solidFill>
              </a:rPr>
              <a:t>19.30	Pause</a:t>
            </a:r>
          </a:p>
          <a:p>
            <a:r>
              <a:rPr lang="da-DK" dirty="0">
                <a:solidFill>
                  <a:schemeClr val="bg1"/>
                </a:solidFill>
              </a:rPr>
              <a:t>19.45	Line fortæller om sit liv med ADHD 	og giver gode tips til, hvordan man 	lever godt med ADHD</a:t>
            </a:r>
          </a:p>
          <a:p>
            <a:r>
              <a:rPr lang="da-DK" dirty="0">
                <a:solidFill>
                  <a:schemeClr val="bg1"/>
                </a:solidFill>
              </a:rPr>
              <a:t>21.00	Slut</a:t>
            </a:r>
          </a:p>
          <a:p>
            <a:endParaRPr lang="da-DK" dirty="0">
              <a:solidFill>
                <a:schemeClr val="bg1"/>
              </a:solidFill>
            </a:endParaRPr>
          </a:p>
        </p:txBody>
      </p:sp>
      <p:pic>
        <p:nvPicPr>
          <p:cNvPr id="900" name="Dansk Metal bomaerke"/>
          <p:cNvPicPr>
            <a:picLocks noChangeAspect="1"/>
          </p:cNvPicPr>
          <p:nvPr/>
        </p:nvPicPr>
        <p:blipFill>
          <a:blip r:embed="rId6"/>
          <a:stretch>
            <a:fillRect/>
          </a:stretch>
        </p:blipFill>
        <p:spPr>
          <a:xfrm>
            <a:off x="10450000" y="300000"/>
            <a:ext cx="380000" cy="320285"/>
          </a:xfrm>
          <a:prstGeom prst="rect">
            <a:avLst/>
          </a:prstGeom>
        </p:spPr>
      </p:pic>
      <p:sp>
        <p:nvSpPr>
          <p:cNvPr id="901" name="Dansk Metal navn"/>
          <p:cNvSpPr txBox="1"/>
          <p:nvPr/>
        </p:nvSpPr>
        <p:spPr>
          <a:xfrm>
            <a:off x="10920000" y="330000"/>
            <a:ext cx="1150000" cy="260000"/>
          </a:xfrm>
          <a:prstGeom prst="rect">
            <a:avLst/>
          </a:prstGeom>
          <a:noFill/>
        </p:spPr>
        <p:txBody>
          <a:bodyPr wrap="square" lIns="0" tIns="0" rIns="0" bIns="0" anchor="ctr">
            <a:noAutofit/>
          </a:bodyPr>
          <a:lstStyle/>
          <a:p>
            <a:r>
              <a:rPr lang="da-DK" sz="1000" b="1" spc="100">
                <a:solidFill>
                  <a:prstClr val="white"/>
                </a:solidFill>
              </a:rPr>
              <a:t>Dansk Metal</a:t>
            </a:r>
          </a:p>
        </p:txBody>
      </p:sp>
    </p:spTree>
    <p:extLst>
      <p:ext uri="{BB962C8B-B14F-4D97-AF65-F5344CB8AC3E}">
        <p14:creationId xmlns:p14="http://schemas.microsoft.com/office/powerpoint/2010/main" val="1104081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13FBC6-5176-5A22-CDE4-53BE914BA7EF}"/>
              </a:ext>
            </a:extLst>
          </p:cNvPr>
          <p:cNvSpPr>
            <a:spLocks noGrp="1"/>
          </p:cNvSpPr>
          <p:nvPr>
            <p:ph type="title"/>
          </p:nvPr>
        </p:nvSpPr>
        <p:spPr>
          <a:xfrm>
            <a:off x="749030" y="1348207"/>
            <a:ext cx="10693941" cy="997428"/>
          </a:xfrm>
        </p:spPr>
        <p:txBody>
          <a:bodyPr anchor="t">
            <a:normAutofit fontScale="90000"/>
          </a:bodyPr>
          <a:lstStyle/>
          <a:p>
            <a:r>
              <a:rPr lang="da-DK" b="1" cap="all" spc="300"/>
              <a:t>Hvad betyder det at være </a:t>
            </a:r>
            <a:r>
              <a:rPr lang="da-DK" b="1" cap="all" spc="300">
                <a:solidFill>
                  <a:schemeClr val="accent2"/>
                </a:solidFill>
              </a:rPr>
              <a:t>neurodivergent</a:t>
            </a:r>
            <a:r>
              <a:rPr lang="da-DK" b="1" cap="all" spc="300"/>
              <a:t>?</a:t>
            </a:r>
          </a:p>
        </p:txBody>
      </p:sp>
      <p:sp>
        <p:nvSpPr>
          <p:cNvPr id="11" name="Text Placeholder 2">
            <a:extLst>
              <a:ext uri="{FF2B5EF4-FFF2-40B4-BE49-F238E27FC236}">
                <a16:creationId xmlns:a16="http://schemas.microsoft.com/office/drawing/2014/main" id="{F501810F-CA70-88EB-9C82-5A65EDF56A42}"/>
              </a:ext>
            </a:extLst>
          </p:cNvPr>
          <p:cNvSpPr>
            <a:spLocks noGrp="1"/>
          </p:cNvSpPr>
          <p:nvPr>
            <p:ph type="body" sz="quarter" idx="13"/>
          </p:nvPr>
        </p:nvSpPr>
        <p:spPr>
          <a:xfrm>
            <a:off x="749030" y="1081792"/>
            <a:ext cx="10693940" cy="256478"/>
          </a:xfrm>
        </p:spPr>
        <p:txBody>
          <a:bodyPr>
            <a:normAutofit fontScale="85000" lnSpcReduction="20000"/>
          </a:bodyPr>
          <a:lstStyle/>
          <a:p>
            <a:endParaRPr lang="en-US"/>
          </a:p>
        </p:txBody>
      </p:sp>
      <p:pic>
        <p:nvPicPr>
          <p:cNvPr id="6" name="Pladsholder til indhold 5" descr="Gul 3D hjerne">
            <a:extLst>
              <a:ext uri="{FF2B5EF4-FFF2-40B4-BE49-F238E27FC236}">
                <a16:creationId xmlns:a16="http://schemas.microsoft.com/office/drawing/2014/main" id="{222BAA27-EA1E-4A0C-B648-6304F1CF1F52}"/>
              </a:ext>
            </a:extLst>
          </p:cNvPr>
          <p:cNvPicPr>
            <a:picLocks noGrp="1" noChangeAspect="1"/>
          </p:cNvPicPr>
          <p:nvPr>
            <p:ph type="pic" sz="quarter" idx="18"/>
          </p:nvPr>
        </p:nvPicPr>
        <p:blipFill>
          <a:blip r:embed="rId3"/>
          <a:srcRect t="22247" b="30471"/>
          <a:stretch>
            <a:fillRect/>
          </a:stretch>
        </p:blipFill>
        <p:spPr>
          <a:xfrm>
            <a:off x="20" y="2534477"/>
            <a:ext cx="12191980" cy="4323523"/>
          </a:xfrm>
          <a:prstGeom prst="rect">
            <a:avLst/>
          </a:prstGeom>
          <a:noFill/>
        </p:spPr>
      </p:pic>
      <p:sp>
        <p:nvSpPr>
          <p:cNvPr id="5" name="Pladsholder til indhold 4">
            <a:extLst>
              <a:ext uri="{FF2B5EF4-FFF2-40B4-BE49-F238E27FC236}">
                <a16:creationId xmlns:a16="http://schemas.microsoft.com/office/drawing/2014/main" id="{1A5C710D-25CB-72F8-F6D9-4308CB7803CA}"/>
              </a:ext>
            </a:extLst>
          </p:cNvPr>
          <p:cNvSpPr>
            <a:spLocks noGrp="1"/>
          </p:cNvSpPr>
          <p:nvPr>
            <p:ph type="body" sz="quarter" idx="19"/>
          </p:nvPr>
        </p:nvSpPr>
        <p:spPr>
          <a:xfrm>
            <a:off x="20" y="2535239"/>
            <a:ext cx="4322763" cy="4322762"/>
          </a:xfrm>
        </p:spPr>
        <p:txBody>
          <a:bodyPr>
            <a:normAutofit/>
          </a:bodyPr>
          <a:lstStyle/>
          <a:p>
            <a:pPr>
              <a:spcAft>
                <a:spcPts val="600"/>
              </a:spcAft>
              <a:buFont typeface="Arial" panose="020B0604020202020204" pitchFamily="34" charset="0"/>
              <a:buChar char="•"/>
            </a:pPr>
            <a:r>
              <a:rPr lang="da-DK" sz="1500"/>
              <a:t>Neurodivergens betyder, at hjernen fungerer anderledes end den typiske norm.</a:t>
            </a:r>
          </a:p>
          <a:p>
            <a:pPr>
              <a:spcAft>
                <a:spcPts val="600"/>
              </a:spcAft>
              <a:buFont typeface="Arial" panose="020B0604020202020204" pitchFamily="34" charset="0"/>
              <a:buChar char="•"/>
            </a:pPr>
            <a:r>
              <a:rPr lang="da-DK" sz="1500"/>
              <a:t>Det inkluderer tilstande som autisme, ADHD, ordblindhed og Tourettes syndrom.</a:t>
            </a:r>
          </a:p>
          <a:p>
            <a:pPr>
              <a:spcAft>
                <a:spcPts val="600"/>
              </a:spcAft>
              <a:buFont typeface="Arial" panose="020B0604020202020204" pitchFamily="34" charset="0"/>
              <a:buChar char="•"/>
            </a:pPr>
            <a:r>
              <a:rPr lang="da-DK" sz="1500"/>
              <a:t>Neurodivergente oplever verden og bearbejder information på unikke måder.</a:t>
            </a:r>
          </a:p>
          <a:p>
            <a:pPr>
              <a:spcAft>
                <a:spcPts val="600"/>
              </a:spcAft>
              <a:buFont typeface="Arial" panose="020B0604020202020204" pitchFamily="34" charset="0"/>
              <a:buChar char="•"/>
            </a:pPr>
            <a:r>
              <a:rPr lang="da-DK" sz="1500"/>
              <a:t>Det kan medføre både styrker og udfordringer i dagligdagen og på arbejdet.</a:t>
            </a:r>
          </a:p>
          <a:p>
            <a:pPr>
              <a:spcAft>
                <a:spcPts val="600"/>
              </a:spcAft>
              <a:buFont typeface="Arial" panose="020B0604020202020204" pitchFamily="34" charset="0"/>
              <a:buChar char="•"/>
            </a:pPr>
            <a:r>
              <a:rPr lang="da-DK" sz="1500"/>
              <a:t>At være neurodivergent handler om forskellighed, ikke en sygdom eller fejl.</a:t>
            </a:r>
          </a:p>
        </p:txBody>
      </p:sp>
      <p:pic>
        <p:nvPicPr>
          <p:cNvPr id="900" name="Dansk Metal bomaerke"/>
          <p:cNvPicPr>
            <a:picLocks noChangeAspect="1"/>
          </p:cNvPicPr>
          <p:nvPr/>
        </p:nvPicPr>
        <p:blipFill>
          <a:blip r:embed="rId4"/>
          <a:stretch>
            <a:fillRect/>
          </a:stretch>
        </p:blipFill>
        <p:spPr>
          <a:xfrm>
            <a:off x="10450000" y="6277715"/>
            <a:ext cx="380000" cy="320285"/>
          </a:xfrm>
          <a:prstGeom prst="rect">
            <a:avLst/>
          </a:prstGeom>
        </p:spPr>
      </p:pic>
      <p:sp>
        <p:nvSpPr>
          <p:cNvPr id="901" name="Dansk Metal navn"/>
          <p:cNvSpPr txBox="1"/>
          <p:nvPr/>
        </p:nvSpPr>
        <p:spPr>
          <a:xfrm>
            <a:off x="10920000" y="6307715"/>
            <a:ext cx="1150000" cy="260000"/>
          </a:xfrm>
          <a:prstGeom prst="rect">
            <a:avLst/>
          </a:prstGeom>
          <a:noFill/>
        </p:spPr>
        <p:txBody>
          <a:bodyPr wrap="square" lIns="0" tIns="0" rIns="0" bIns="0" anchor="ctr">
            <a:noAutofit/>
          </a:bodyPr>
          <a:lstStyle/>
          <a:p>
            <a:r>
              <a:rPr lang="da-DK" sz="1000" b="1" spc="100">
                <a:solidFill>
                  <a:prstClr val="white"/>
                </a:solidFill>
              </a:rPr>
              <a:t>Dansk Metal</a:t>
            </a:r>
          </a:p>
        </p:txBody>
      </p:sp>
    </p:spTree>
    <p:extLst>
      <p:ext uri="{BB962C8B-B14F-4D97-AF65-F5344CB8AC3E}">
        <p14:creationId xmlns:p14="http://schemas.microsoft.com/office/powerpoint/2010/main" val="4012111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702DFA-724A-94F1-BB2C-A1EE43A7196C}"/>
              </a:ext>
            </a:extLst>
          </p:cNvPr>
          <p:cNvSpPr>
            <a:spLocks noGrp="1"/>
          </p:cNvSpPr>
          <p:nvPr>
            <p:ph type="title"/>
          </p:nvPr>
        </p:nvSpPr>
        <p:spPr>
          <a:xfrm>
            <a:off x="749030" y="1348209"/>
            <a:ext cx="10693941" cy="991118"/>
          </a:xfrm>
        </p:spPr>
        <p:txBody>
          <a:bodyPr anchor="ctr">
            <a:normAutofit fontScale="90000"/>
          </a:bodyPr>
          <a:lstStyle/>
          <a:p>
            <a:r>
              <a:rPr lang="da-DK" b="1" cap="all" spc="100">
                <a:solidFill>
                  <a:schemeClr val="accent2"/>
                </a:solidFill>
              </a:rPr>
              <a:t>Udfordringer</a:t>
            </a:r>
            <a:r>
              <a:rPr lang="da-DK" b="1" cap="all" spc="100"/>
              <a:t> ved ADHD og autisme på arbejdspladsen</a:t>
            </a:r>
          </a:p>
        </p:txBody>
      </p:sp>
      <p:sp>
        <p:nvSpPr>
          <p:cNvPr id="5" name="Pladsholder til indhold 4">
            <a:extLst>
              <a:ext uri="{FF2B5EF4-FFF2-40B4-BE49-F238E27FC236}">
                <a16:creationId xmlns:a16="http://schemas.microsoft.com/office/drawing/2014/main" id="{36D7970B-1266-BACC-3A78-BC3394CBF18B}"/>
              </a:ext>
            </a:extLst>
          </p:cNvPr>
          <p:cNvSpPr>
            <a:spLocks noGrp="1"/>
          </p:cNvSpPr>
          <p:nvPr>
            <p:ph type="body" sz="quarter" idx="13"/>
          </p:nvPr>
        </p:nvSpPr>
        <p:spPr>
          <a:xfrm>
            <a:off x="6191249" y="2529827"/>
            <a:ext cx="5251720" cy="3826368"/>
          </a:xfrm>
        </p:spPr>
        <p:txBody>
          <a:bodyPr anchor="b">
            <a:normAutofit/>
          </a:bodyPr>
          <a:lstStyle/>
          <a:p>
            <a:pPr marL="342900" indent="-342900">
              <a:spcAft>
                <a:spcPts val="600"/>
              </a:spcAft>
              <a:buFont typeface="Arial" panose="020B0604020202020204" pitchFamily="34" charset="0"/>
              <a:buChar char="•"/>
            </a:pPr>
            <a:r>
              <a:rPr sz="2000" dirty="0"/>
              <a:t>ADHD </a:t>
            </a:r>
            <a:r>
              <a:rPr sz="2000" dirty="0" err="1"/>
              <a:t>kan</a:t>
            </a:r>
            <a:r>
              <a:rPr sz="2000" dirty="0"/>
              <a:t> </a:t>
            </a:r>
            <a:r>
              <a:rPr sz="2000" dirty="0" err="1"/>
              <a:t>føre</a:t>
            </a:r>
            <a:r>
              <a:rPr sz="2000" dirty="0"/>
              <a:t> </a:t>
            </a:r>
            <a:r>
              <a:rPr sz="2000" dirty="0" err="1"/>
              <a:t>til</a:t>
            </a:r>
            <a:r>
              <a:rPr sz="2000" dirty="0"/>
              <a:t> </a:t>
            </a:r>
            <a:r>
              <a:rPr sz="2000" dirty="0" err="1"/>
              <a:t>koncentrationsproblemer</a:t>
            </a:r>
            <a:r>
              <a:rPr sz="2000" dirty="0"/>
              <a:t> </a:t>
            </a:r>
            <a:r>
              <a:rPr sz="2000" dirty="0" err="1"/>
              <a:t>og</a:t>
            </a:r>
            <a:r>
              <a:rPr sz="2000" dirty="0"/>
              <a:t> </a:t>
            </a:r>
            <a:r>
              <a:rPr sz="2000" dirty="0" err="1"/>
              <a:t>uorganiseret</a:t>
            </a:r>
            <a:r>
              <a:rPr sz="2000" dirty="0"/>
              <a:t> </a:t>
            </a:r>
            <a:r>
              <a:rPr sz="2000" dirty="0" err="1"/>
              <a:t>arbejde</a:t>
            </a:r>
            <a:r>
              <a:rPr sz="2000" dirty="0"/>
              <a:t>.</a:t>
            </a:r>
            <a:endParaRPr lang="da-DK" sz="2000" dirty="0"/>
          </a:p>
          <a:p>
            <a:pPr marL="342900" indent="-342900">
              <a:spcAft>
                <a:spcPts val="600"/>
              </a:spcAft>
              <a:buFont typeface="Arial" panose="020B0604020202020204" pitchFamily="34" charset="0"/>
              <a:buChar char="•"/>
            </a:pPr>
            <a:r>
              <a:rPr sz="2000" dirty="0" err="1"/>
              <a:t>Autisme</a:t>
            </a:r>
            <a:r>
              <a:rPr sz="2000" dirty="0"/>
              <a:t> </a:t>
            </a:r>
            <a:r>
              <a:rPr sz="2000" dirty="0" err="1"/>
              <a:t>kan</a:t>
            </a:r>
            <a:r>
              <a:rPr sz="2000" dirty="0"/>
              <a:t> give </a:t>
            </a:r>
            <a:r>
              <a:rPr sz="2000" dirty="0" err="1"/>
              <a:t>vanskeligheder</a:t>
            </a:r>
            <a:r>
              <a:rPr sz="2000" dirty="0"/>
              <a:t> </a:t>
            </a:r>
            <a:r>
              <a:rPr sz="2000" dirty="0" err="1"/>
              <a:t>i</a:t>
            </a:r>
            <a:r>
              <a:rPr sz="2000" dirty="0"/>
              <a:t> </a:t>
            </a:r>
            <a:r>
              <a:rPr sz="2000" dirty="0" err="1"/>
              <a:t>sociale</a:t>
            </a:r>
            <a:r>
              <a:rPr sz="2000" dirty="0"/>
              <a:t> </a:t>
            </a:r>
            <a:r>
              <a:rPr sz="2000" dirty="0" err="1"/>
              <a:t>interaktioner</a:t>
            </a:r>
            <a:r>
              <a:rPr sz="2000" dirty="0"/>
              <a:t>.</a:t>
            </a:r>
            <a:endParaRPr lang="da-DK" sz="2000" dirty="0"/>
          </a:p>
          <a:p>
            <a:pPr marL="342900" indent="-342900">
              <a:spcAft>
                <a:spcPts val="600"/>
              </a:spcAft>
              <a:buFont typeface="Arial" panose="020B0604020202020204" pitchFamily="34" charset="0"/>
              <a:buChar char="•"/>
            </a:pPr>
            <a:r>
              <a:rPr sz="2000" dirty="0" err="1"/>
              <a:t>Sansefølsomhed</a:t>
            </a:r>
            <a:r>
              <a:rPr sz="2000" dirty="0"/>
              <a:t> </a:t>
            </a:r>
            <a:r>
              <a:rPr sz="2000" dirty="0" err="1"/>
              <a:t>kan</a:t>
            </a:r>
            <a:r>
              <a:rPr sz="2000" dirty="0"/>
              <a:t> </a:t>
            </a:r>
            <a:r>
              <a:rPr sz="2000" dirty="0" err="1"/>
              <a:t>gøre</a:t>
            </a:r>
            <a:r>
              <a:rPr sz="2000" dirty="0"/>
              <a:t> </a:t>
            </a:r>
            <a:r>
              <a:rPr sz="2000" dirty="0" err="1"/>
              <a:t>støjende</a:t>
            </a:r>
            <a:r>
              <a:rPr sz="2000" dirty="0"/>
              <a:t> </a:t>
            </a:r>
            <a:r>
              <a:rPr sz="2000" dirty="0" err="1"/>
              <a:t>miljøer</a:t>
            </a:r>
            <a:r>
              <a:rPr sz="2000" dirty="0"/>
              <a:t> </a:t>
            </a:r>
            <a:r>
              <a:rPr sz="2000" dirty="0" err="1"/>
              <a:t>udfordrende</a:t>
            </a:r>
            <a:r>
              <a:rPr sz="2000" dirty="0"/>
              <a:t>.</a:t>
            </a:r>
            <a:endParaRPr lang="da-DK" sz="2000" dirty="0"/>
          </a:p>
          <a:p>
            <a:pPr marL="342900" indent="-342900">
              <a:spcAft>
                <a:spcPts val="600"/>
              </a:spcAft>
              <a:buFont typeface="Arial" panose="020B0604020202020204" pitchFamily="34" charset="0"/>
              <a:buChar char="•"/>
            </a:pPr>
            <a:r>
              <a:rPr sz="2000" dirty="0" err="1"/>
              <a:t>Uklare</a:t>
            </a:r>
            <a:r>
              <a:rPr sz="2000" dirty="0"/>
              <a:t> </a:t>
            </a:r>
            <a:r>
              <a:rPr sz="2000" dirty="0" err="1"/>
              <a:t>opgaver</a:t>
            </a:r>
            <a:r>
              <a:rPr sz="2000" dirty="0"/>
              <a:t> </a:t>
            </a:r>
            <a:r>
              <a:rPr sz="2000" dirty="0" err="1"/>
              <a:t>kan</a:t>
            </a:r>
            <a:r>
              <a:rPr sz="2000" dirty="0"/>
              <a:t> </a:t>
            </a:r>
            <a:r>
              <a:rPr sz="2000" dirty="0" err="1"/>
              <a:t>skabe</a:t>
            </a:r>
            <a:r>
              <a:rPr sz="2000" dirty="0"/>
              <a:t> stress </a:t>
            </a:r>
            <a:r>
              <a:rPr sz="2000" dirty="0" err="1"/>
              <a:t>og</a:t>
            </a:r>
            <a:r>
              <a:rPr sz="2000" dirty="0"/>
              <a:t> </a:t>
            </a:r>
            <a:r>
              <a:rPr sz="2000" dirty="0" err="1"/>
              <a:t>forvirring</a:t>
            </a:r>
            <a:r>
              <a:rPr sz="2000" dirty="0"/>
              <a:t>.</a:t>
            </a:r>
            <a:endParaRPr lang="da-DK" sz="2000" dirty="0"/>
          </a:p>
          <a:p>
            <a:pPr marL="342900" indent="-342900">
              <a:spcAft>
                <a:spcPts val="600"/>
              </a:spcAft>
              <a:buFont typeface="Arial" panose="020B0604020202020204" pitchFamily="34" charset="0"/>
              <a:buChar char="•"/>
            </a:pPr>
            <a:r>
              <a:rPr sz="2000" dirty="0" err="1"/>
              <a:t>Behov</a:t>
            </a:r>
            <a:r>
              <a:rPr sz="2000" dirty="0"/>
              <a:t> for </a:t>
            </a:r>
            <a:r>
              <a:rPr sz="2000" dirty="0" err="1"/>
              <a:t>fleksible</a:t>
            </a:r>
            <a:r>
              <a:rPr sz="2000" dirty="0"/>
              <a:t> </a:t>
            </a:r>
            <a:r>
              <a:rPr sz="2000" dirty="0" err="1"/>
              <a:t>arbejdsordninger</a:t>
            </a:r>
            <a:r>
              <a:rPr sz="2000" dirty="0"/>
              <a:t> </a:t>
            </a:r>
            <a:r>
              <a:rPr sz="2000" dirty="0" err="1"/>
              <a:t>kan</a:t>
            </a:r>
            <a:r>
              <a:rPr sz="2000" dirty="0"/>
              <a:t> </a:t>
            </a:r>
            <a:r>
              <a:rPr sz="2000" dirty="0" err="1"/>
              <a:t>være</a:t>
            </a:r>
            <a:r>
              <a:rPr sz="2000" dirty="0"/>
              <a:t> </a:t>
            </a:r>
            <a:r>
              <a:rPr sz="2000" dirty="0" err="1"/>
              <a:t>en</a:t>
            </a:r>
            <a:r>
              <a:rPr sz="2000" dirty="0"/>
              <a:t> </a:t>
            </a:r>
            <a:r>
              <a:rPr sz="2000" dirty="0" err="1"/>
              <a:t>udfordring</a:t>
            </a:r>
            <a:r>
              <a:rPr sz="2000" dirty="0"/>
              <a:t>.</a:t>
            </a:r>
            <a:endParaRPr lang="da-DK" sz="2000" dirty="0"/>
          </a:p>
        </p:txBody>
      </p:sp>
      <p:pic>
        <p:nvPicPr>
          <p:cNvPr id="6" name="Pladsholder til indhold 5" descr="Stresset kvinde, der arbejder hjemme">
            <a:extLst>
              <a:ext uri="{FF2B5EF4-FFF2-40B4-BE49-F238E27FC236}">
                <a16:creationId xmlns:a16="http://schemas.microsoft.com/office/drawing/2014/main" id="{C395C56C-4B44-4162-A6AD-4A942AB29FC0}"/>
              </a:ext>
            </a:extLst>
          </p:cNvPr>
          <p:cNvPicPr>
            <a:picLocks noGrp="1" noChangeAspect="1"/>
          </p:cNvPicPr>
          <p:nvPr>
            <p:ph idx="4294967295"/>
          </p:nvPr>
        </p:nvPicPr>
        <p:blipFill>
          <a:blip r:embed="rId3"/>
          <a:srcRect l="8385"/>
          <a:stretch>
            <a:fillRect/>
          </a:stretch>
        </p:blipFill>
        <p:spPr>
          <a:xfrm>
            <a:off x="749029" y="2529827"/>
            <a:ext cx="5251720" cy="3826368"/>
          </a:xfrm>
          <a:prstGeom prst="rect">
            <a:avLst/>
          </a:prstGeom>
          <a:noFill/>
        </p:spPr>
      </p:pic>
      <p:pic>
        <p:nvPicPr>
          <p:cNvPr id="900" name="Dansk Metal bomaerke"/>
          <p:cNvPicPr>
            <a:picLocks noChangeAspect="1"/>
          </p:cNvPicPr>
          <p:nvPr/>
        </p:nvPicPr>
        <p:blipFill>
          <a:blip r:embed="rId4"/>
          <a:stretch>
            <a:fillRect/>
          </a:stretch>
        </p:blipFill>
        <p:spPr>
          <a:xfrm>
            <a:off x="10450000" y="6277715"/>
            <a:ext cx="380000" cy="320285"/>
          </a:xfrm>
          <a:prstGeom prst="rect">
            <a:avLst/>
          </a:prstGeom>
        </p:spPr>
      </p:pic>
      <p:sp>
        <p:nvSpPr>
          <p:cNvPr id="901" name="Dansk Metal navn"/>
          <p:cNvSpPr txBox="1"/>
          <p:nvPr/>
        </p:nvSpPr>
        <p:spPr>
          <a:xfrm>
            <a:off x="10920000" y="6307715"/>
            <a:ext cx="1150000" cy="260000"/>
          </a:xfrm>
          <a:prstGeom prst="rect">
            <a:avLst/>
          </a:prstGeom>
          <a:noFill/>
        </p:spPr>
        <p:txBody>
          <a:bodyPr wrap="square" lIns="0" tIns="0" rIns="0" bIns="0" anchor="ctr">
            <a:noAutofit/>
          </a:bodyPr>
          <a:lstStyle/>
          <a:p>
            <a:r>
              <a:rPr lang="da-DK" sz="1000" b="1" spc="100">
                <a:solidFill>
                  <a:srgbClr val="0E2841"/>
                </a:solidFill>
              </a:rPr>
              <a:t>Dansk Metal</a:t>
            </a:r>
          </a:p>
        </p:txBody>
      </p:sp>
    </p:spTree>
    <p:extLst>
      <p:ext uri="{BB962C8B-B14F-4D97-AF65-F5344CB8AC3E}">
        <p14:creationId xmlns:p14="http://schemas.microsoft.com/office/powerpoint/2010/main" val="4157132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1D60E9-4EDD-6A12-3241-E09D16611D21}"/>
              </a:ext>
            </a:extLst>
          </p:cNvPr>
          <p:cNvSpPr>
            <a:spLocks noGrp="1"/>
          </p:cNvSpPr>
          <p:nvPr>
            <p:ph type="title"/>
          </p:nvPr>
        </p:nvSpPr>
        <p:spPr>
          <a:xfrm>
            <a:off x="749030" y="1348207"/>
            <a:ext cx="10693941" cy="997428"/>
          </a:xfrm>
        </p:spPr>
        <p:txBody>
          <a:bodyPr anchor="t">
            <a:normAutofit fontScale="90000"/>
          </a:bodyPr>
          <a:lstStyle/>
          <a:p>
            <a:r>
              <a:rPr lang="da-DK" b="1" cap="all" spc="100">
                <a:solidFill>
                  <a:schemeClr val="accent2"/>
                </a:solidFill>
              </a:rPr>
              <a:t>Fordelene</a:t>
            </a:r>
            <a:r>
              <a:rPr lang="da-DK" b="1" cap="all" spc="100"/>
              <a:t> ved neurodiversitet på arbejdspladsen</a:t>
            </a:r>
          </a:p>
        </p:txBody>
      </p:sp>
      <p:sp>
        <p:nvSpPr>
          <p:cNvPr id="5" name="Pladsholder til indhold 4">
            <a:extLst>
              <a:ext uri="{FF2B5EF4-FFF2-40B4-BE49-F238E27FC236}">
                <a16:creationId xmlns:a16="http://schemas.microsoft.com/office/drawing/2014/main" id="{5EC5E305-2977-BF87-E029-062D0A1DC4D7}"/>
              </a:ext>
            </a:extLst>
          </p:cNvPr>
          <p:cNvSpPr>
            <a:spLocks noGrp="1"/>
          </p:cNvSpPr>
          <p:nvPr>
            <p:ph idx="1"/>
          </p:nvPr>
        </p:nvSpPr>
        <p:spPr>
          <a:xfrm>
            <a:off x="749029" y="2534477"/>
            <a:ext cx="5222771" cy="3821717"/>
          </a:xfrm>
        </p:spPr>
        <p:txBody>
          <a:bodyPr>
            <a:normAutofit fontScale="92500"/>
          </a:bodyPr>
          <a:lstStyle/>
          <a:p>
            <a:pPr>
              <a:buFont typeface="Arial" panose="020B0604020202020204" pitchFamily="34" charset="0"/>
              <a:buChar char="•"/>
            </a:pPr>
            <a:r>
              <a:rPr lang="da-DK" sz="2400"/>
              <a:t>Unikke kompetencer: Autister er gode til detaljer og koncentration.</a:t>
            </a:r>
          </a:p>
          <a:p>
            <a:pPr>
              <a:buFont typeface="Arial" panose="020B0604020202020204" pitchFamily="34" charset="0"/>
              <a:buChar char="•"/>
            </a:pPr>
            <a:r>
              <a:rPr lang="da-DK" sz="2400"/>
              <a:t>Personer med ADHD er kreative og tænker hurtigt.</a:t>
            </a:r>
          </a:p>
          <a:p>
            <a:pPr>
              <a:buFont typeface="Arial" panose="020B0604020202020204" pitchFamily="34" charset="0"/>
              <a:buChar char="•"/>
            </a:pPr>
            <a:r>
              <a:rPr lang="da-DK" sz="2400"/>
              <a:t>Fleksible arbejdsrammer gavner både neurodivergente og neurotypiske.</a:t>
            </a:r>
          </a:p>
          <a:p>
            <a:pPr>
              <a:buFont typeface="Arial" panose="020B0604020202020204" pitchFamily="34" charset="0"/>
              <a:buChar char="•"/>
            </a:pPr>
            <a:r>
              <a:rPr lang="da-DK" sz="2400"/>
              <a:t>Mangfoldige teams fremmer innovation og bedre beslutninger.</a:t>
            </a:r>
          </a:p>
          <a:p>
            <a:pPr>
              <a:buFont typeface="Arial" panose="020B0604020202020204" pitchFamily="34" charset="0"/>
              <a:buChar char="•"/>
            </a:pPr>
            <a:r>
              <a:rPr lang="da-DK" sz="2400"/>
              <a:t>Med små justeringer kan flere neurodivergente komme i job.</a:t>
            </a:r>
          </a:p>
        </p:txBody>
      </p:sp>
      <p:sp>
        <p:nvSpPr>
          <p:cNvPr id="11" name="Text Placeholder 3">
            <a:extLst>
              <a:ext uri="{FF2B5EF4-FFF2-40B4-BE49-F238E27FC236}">
                <a16:creationId xmlns:a16="http://schemas.microsoft.com/office/drawing/2014/main" id="{AFFFBF58-E956-7DDD-48E6-C8791DF43D53}"/>
              </a:ext>
            </a:extLst>
          </p:cNvPr>
          <p:cNvSpPr>
            <a:spLocks noGrp="1"/>
          </p:cNvSpPr>
          <p:nvPr>
            <p:ph type="body" sz="quarter" idx="13"/>
          </p:nvPr>
        </p:nvSpPr>
        <p:spPr>
          <a:xfrm>
            <a:off x="749030" y="1081792"/>
            <a:ext cx="10693940" cy="256478"/>
          </a:xfrm>
        </p:spPr>
        <p:txBody>
          <a:bodyPr>
            <a:normAutofit fontScale="85000" lnSpcReduction="20000"/>
          </a:bodyPr>
          <a:lstStyle/>
          <a:p>
            <a:endParaRPr lang="en-US"/>
          </a:p>
        </p:txBody>
      </p:sp>
      <p:pic>
        <p:nvPicPr>
          <p:cNvPr id="6" name="Pladsholder til indhold 5" descr="Rækker af farverige papirkædemennesker">
            <a:extLst>
              <a:ext uri="{FF2B5EF4-FFF2-40B4-BE49-F238E27FC236}">
                <a16:creationId xmlns:a16="http://schemas.microsoft.com/office/drawing/2014/main" id="{CE6CA42F-E3D3-4DF7-BC9B-ADDE6C50C33A}"/>
              </a:ext>
            </a:extLst>
          </p:cNvPr>
          <p:cNvPicPr>
            <a:picLocks noGrp="1" noChangeAspect="1"/>
          </p:cNvPicPr>
          <p:nvPr>
            <p:ph idx="14"/>
          </p:nvPr>
        </p:nvPicPr>
        <p:blipFill>
          <a:blip r:embed="rId3"/>
          <a:stretch>
            <a:fillRect/>
          </a:stretch>
        </p:blipFill>
        <p:spPr>
          <a:xfrm>
            <a:off x="6220200" y="2702235"/>
            <a:ext cx="5222771" cy="3486201"/>
          </a:xfrm>
          <a:prstGeom prst="rect">
            <a:avLst/>
          </a:prstGeom>
          <a:noFill/>
        </p:spPr>
      </p:pic>
      <p:pic>
        <p:nvPicPr>
          <p:cNvPr id="900" name="Dansk Metal bomaerke"/>
          <p:cNvPicPr>
            <a:picLocks noChangeAspect="1"/>
          </p:cNvPicPr>
          <p:nvPr/>
        </p:nvPicPr>
        <p:blipFill>
          <a:blip r:embed="rId4"/>
          <a:stretch>
            <a:fillRect/>
          </a:stretch>
        </p:blipFill>
        <p:spPr>
          <a:xfrm>
            <a:off x="10450000" y="6277715"/>
            <a:ext cx="380000" cy="320285"/>
          </a:xfrm>
          <a:prstGeom prst="rect">
            <a:avLst/>
          </a:prstGeom>
        </p:spPr>
      </p:pic>
      <p:sp>
        <p:nvSpPr>
          <p:cNvPr id="901" name="Dansk Metal navn"/>
          <p:cNvSpPr txBox="1"/>
          <p:nvPr/>
        </p:nvSpPr>
        <p:spPr>
          <a:xfrm>
            <a:off x="10920000" y="6307715"/>
            <a:ext cx="1150000" cy="260000"/>
          </a:xfrm>
          <a:prstGeom prst="rect">
            <a:avLst/>
          </a:prstGeom>
          <a:noFill/>
        </p:spPr>
        <p:txBody>
          <a:bodyPr wrap="square" lIns="0" tIns="0" rIns="0" bIns="0" anchor="ctr">
            <a:noAutofit/>
          </a:bodyPr>
          <a:lstStyle/>
          <a:p>
            <a:r>
              <a:rPr lang="da-DK" sz="1000" b="1" spc="100">
                <a:solidFill>
                  <a:srgbClr val="0E2841"/>
                </a:solidFill>
              </a:rPr>
              <a:t>Dansk Metal</a:t>
            </a:r>
          </a:p>
        </p:txBody>
      </p:sp>
    </p:spTree>
    <p:extLst>
      <p:ext uri="{BB962C8B-B14F-4D97-AF65-F5344CB8AC3E}">
        <p14:creationId xmlns:p14="http://schemas.microsoft.com/office/powerpoint/2010/main" val="456789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B5EED-8928-D26D-4959-638782B1BCA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A17A708-657A-A0B9-1F29-A3310556C88C}"/>
              </a:ext>
            </a:extLst>
          </p:cNvPr>
          <p:cNvSpPr>
            <a:spLocks noGrp="1"/>
          </p:cNvSpPr>
          <p:nvPr>
            <p:ph type="title"/>
          </p:nvPr>
        </p:nvSpPr>
        <p:spPr>
          <a:xfrm>
            <a:off x="838200" y="365125"/>
            <a:ext cx="10515600" cy="1325563"/>
          </a:xfrm>
        </p:spPr>
        <p:txBody>
          <a:bodyPr anchor="ctr">
            <a:normAutofit/>
          </a:bodyPr>
          <a:lstStyle/>
          <a:p>
            <a:r>
              <a:rPr lang="da-DK" b="1" cap="all" spc="300"/>
              <a:t>Før </a:t>
            </a:r>
            <a:r>
              <a:rPr lang="da-DK" b="1" cap="all" spc="300">
                <a:solidFill>
                  <a:schemeClr val="accent2"/>
                </a:solidFill>
              </a:rPr>
              <a:t>ansættelsen</a:t>
            </a:r>
          </a:p>
        </p:txBody>
      </p:sp>
      <p:sp>
        <p:nvSpPr>
          <p:cNvPr id="16" name="Content Placeholder 2">
            <a:extLst>
              <a:ext uri="{FF2B5EF4-FFF2-40B4-BE49-F238E27FC236}">
                <a16:creationId xmlns:a16="http://schemas.microsoft.com/office/drawing/2014/main" id="{4903D91D-695C-1FC5-818B-619C13D57D1A}"/>
              </a:ext>
            </a:extLst>
          </p:cNvPr>
          <p:cNvSpPr>
            <a:spLocks noGrp="1"/>
          </p:cNvSpPr>
          <p:nvPr>
            <p:ph sz="half" idx="1"/>
          </p:nvPr>
        </p:nvSpPr>
        <p:spPr>
          <a:xfrm>
            <a:off x="838200" y="1825625"/>
            <a:ext cx="5181600" cy="4351338"/>
          </a:xfrm>
        </p:spPr>
        <p:txBody>
          <a:bodyPr>
            <a:normAutofit fontScale="92500" lnSpcReduction="10000"/>
          </a:bodyPr>
          <a:lstStyle/>
          <a:p>
            <a:pPr marL="0" indent="0">
              <a:buNone/>
            </a:pPr>
            <a:r>
              <a:rPr lang="da-DK" b="1" cap="all" spc="200">
                <a:solidFill>
                  <a:schemeClr val="accent2"/>
                </a:solidFill>
              </a:rPr>
              <a:t>Til ledere og AMR</a:t>
            </a:r>
            <a:endParaRPr lang="da-DK"/>
          </a:p>
          <a:p>
            <a:r>
              <a:rPr lang="en-US" dirty="0" err="1"/>
              <a:t>Fokus</a:t>
            </a:r>
            <a:r>
              <a:rPr lang="en-US" dirty="0"/>
              <a:t> </a:t>
            </a:r>
            <a:r>
              <a:rPr lang="en-US" dirty="0" err="1"/>
              <a:t>på</a:t>
            </a:r>
            <a:r>
              <a:rPr lang="en-US" dirty="0"/>
              <a:t> </a:t>
            </a:r>
            <a:r>
              <a:rPr lang="en-US" dirty="0" err="1"/>
              <a:t>arbejdsopgaver</a:t>
            </a:r>
            <a:r>
              <a:rPr lang="en-US" dirty="0"/>
              <a:t> og </a:t>
            </a:r>
            <a:r>
              <a:rPr lang="en-US" dirty="0" err="1"/>
              <a:t>arbejdsformer</a:t>
            </a:r>
            <a:endParaRPr lang="en-US" dirty="0"/>
          </a:p>
          <a:p>
            <a:r>
              <a:rPr lang="en-US" dirty="0" err="1"/>
              <a:t>Hvor</a:t>
            </a:r>
            <a:r>
              <a:rPr lang="en-US" dirty="0"/>
              <a:t> </a:t>
            </a:r>
            <a:r>
              <a:rPr lang="en-US" dirty="0" err="1"/>
              <a:t>har</a:t>
            </a:r>
            <a:r>
              <a:rPr lang="en-US" dirty="0"/>
              <a:t> I </a:t>
            </a:r>
            <a:r>
              <a:rPr lang="en-US" dirty="0" err="1"/>
              <a:t>mulighed</a:t>
            </a:r>
            <a:r>
              <a:rPr lang="en-US" dirty="0"/>
              <a:t> for at </a:t>
            </a:r>
            <a:r>
              <a:rPr lang="en-US" dirty="0" err="1"/>
              <a:t>være</a:t>
            </a:r>
            <a:r>
              <a:rPr lang="en-US" dirty="0"/>
              <a:t> </a:t>
            </a:r>
            <a:r>
              <a:rPr lang="en-US" dirty="0" err="1"/>
              <a:t>fleksible</a:t>
            </a:r>
            <a:r>
              <a:rPr lang="en-US" dirty="0"/>
              <a:t>?</a:t>
            </a:r>
          </a:p>
          <a:p>
            <a:r>
              <a:rPr lang="en-US" dirty="0" err="1"/>
              <a:t>Åbenhed</a:t>
            </a:r>
            <a:r>
              <a:rPr lang="en-US" dirty="0"/>
              <a:t> om </a:t>
            </a:r>
            <a:r>
              <a:rPr lang="en-US" dirty="0" err="1"/>
              <a:t>individuelle</a:t>
            </a:r>
            <a:r>
              <a:rPr lang="en-US" dirty="0"/>
              <a:t> </a:t>
            </a:r>
            <a:r>
              <a:rPr lang="en-US" dirty="0" err="1"/>
              <a:t>behov</a:t>
            </a:r>
            <a:endParaRPr lang="en-US" dirty="0"/>
          </a:p>
          <a:p>
            <a:r>
              <a:rPr lang="en-US" dirty="0"/>
              <a:t>Rammer og </a:t>
            </a:r>
            <a:r>
              <a:rPr lang="en-US" dirty="0" err="1"/>
              <a:t>forventningsafstemning</a:t>
            </a:r>
            <a:endParaRPr lang="en-US" dirty="0"/>
          </a:p>
          <a:p>
            <a:pPr marL="0" indent="0">
              <a:buNone/>
            </a:pPr>
            <a:endParaRPr lang="en-US" dirty="0"/>
          </a:p>
        </p:txBody>
      </p:sp>
      <p:sp>
        <p:nvSpPr>
          <p:cNvPr id="17" name="Content Placeholder 3"/>
          <p:cNvSpPr>
            <a:spLocks noGrp="1"/>
          </p:cNvSpPr>
          <p:nvPr>
            <p:ph sz="half" idx="2"/>
          </p:nvPr>
        </p:nvSpPr>
        <p:spPr>
          <a:xfrm>
            <a:off x="6172200" y="1825625"/>
            <a:ext cx="5181600" cy="4351338"/>
          </a:xfrm>
        </p:spPr>
        <p:txBody>
          <a:bodyPr>
            <a:normAutofit fontScale="92500" lnSpcReduction="10000"/>
          </a:bodyPr>
          <a:lstStyle/>
          <a:p>
            <a:pPr marL="0" indent="0">
              <a:buNone/>
            </a:pPr>
            <a:r>
              <a:rPr lang="da-DK" b="1" cap="all" spc="200">
                <a:solidFill>
                  <a:schemeClr val="accent2"/>
                </a:solidFill>
              </a:rPr>
              <a:t>Til den neurodivergente</a:t>
            </a:r>
            <a:endParaRPr lang="da-DK"/>
          </a:p>
          <a:p>
            <a:r>
              <a:rPr lang="da-DK"/>
              <a:t>Vær ærlig om din diagnose – det gør det lettere at få den rette støtte</a:t>
            </a:r>
          </a:p>
          <a:p>
            <a:r>
              <a:rPr lang="da-DK"/>
              <a:t>Kend dine styrker, og fortæl hvad du er god til</a:t>
            </a:r>
          </a:p>
          <a:p>
            <a:r>
              <a:rPr lang="da-DK"/>
              <a:t>Sig tydeligt, hvilke rammer du har brug for</a:t>
            </a:r>
          </a:p>
          <a:p>
            <a:r>
              <a:rPr lang="da-DK"/>
              <a:t>Spørg ind til hverdagen: arbejdstider, oplæring og hvem du kan gå til</a:t>
            </a:r>
          </a:p>
        </p:txBody>
      </p:sp>
      <p:pic>
        <p:nvPicPr>
          <p:cNvPr id="900" name="Dansk Metal bomaerke"/>
          <p:cNvPicPr>
            <a:picLocks noChangeAspect="1"/>
          </p:cNvPicPr>
          <p:nvPr/>
        </p:nvPicPr>
        <p:blipFill>
          <a:blip r:embed="rId3"/>
          <a:stretch>
            <a:fillRect/>
          </a:stretch>
        </p:blipFill>
        <p:spPr>
          <a:xfrm>
            <a:off x="10450000" y="6277715"/>
            <a:ext cx="380000" cy="320285"/>
          </a:xfrm>
          <a:prstGeom prst="rect">
            <a:avLst/>
          </a:prstGeom>
        </p:spPr>
      </p:pic>
      <p:sp>
        <p:nvSpPr>
          <p:cNvPr id="901" name="Dansk Metal navn"/>
          <p:cNvSpPr txBox="1"/>
          <p:nvPr/>
        </p:nvSpPr>
        <p:spPr>
          <a:xfrm>
            <a:off x="10920000" y="6307715"/>
            <a:ext cx="1150000" cy="260000"/>
          </a:xfrm>
          <a:prstGeom prst="rect">
            <a:avLst/>
          </a:prstGeom>
          <a:noFill/>
        </p:spPr>
        <p:txBody>
          <a:bodyPr wrap="square" lIns="0" tIns="0" rIns="0" bIns="0" anchor="ctr">
            <a:noAutofit/>
          </a:bodyPr>
          <a:lstStyle/>
          <a:p>
            <a:r>
              <a:rPr lang="da-DK" sz="1000" b="1" spc="100">
                <a:solidFill>
                  <a:srgbClr val="0E2841"/>
                </a:solidFill>
              </a:rPr>
              <a:t>Dansk Metal</a:t>
            </a:r>
          </a:p>
        </p:txBody>
      </p:sp>
    </p:spTree>
    <p:extLst>
      <p:ext uri="{BB962C8B-B14F-4D97-AF65-F5344CB8AC3E}">
        <p14:creationId xmlns:p14="http://schemas.microsoft.com/office/powerpoint/2010/main" val="2350480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26205-3097-E290-D53C-580FFFF871F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FD45BF1-1B10-A9C9-F50C-80BD2D5A72AF}"/>
              </a:ext>
            </a:extLst>
          </p:cNvPr>
          <p:cNvSpPr>
            <a:spLocks noGrp="1"/>
          </p:cNvSpPr>
          <p:nvPr>
            <p:ph type="title"/>
          </p:nvPr>
        </p:nvSpPr>
        <p:spPr>
          <a:xfrm>
            <a:off x="838200" y="365125"/>
            <a:ext cx="10515600" cy="1325563"/>
          </a:xfrm>
        </p:spPr>
        <p:txBody>
          <a:bodyPr anchor="ctr">
            <a:normAutofit/>
          </a:bodyPr>
          <a:lstStyle/>
          <a:p>
            <a:r>
              <a:rPr lang="da-DK" b="1" cap="all" spc="300" err="1">
                <a:solidFill>
                  <a:schemeClr val="accent2"/>
                </a:solidFill>
              </a:rPr>
              <a:t>Onboarding</a:t>
            </a:r>
            <a:r>
              <a:rPr lang="da-DK" b="1" cap="all" spc="300"/>
              <a:t> - introduktion</a:t>
            </a:r>
          </a:p>
        </p:txBody>
      </p:sp>
      <p:sp>
        <p:nvSpPr>
          <p:cNvPr id="16" name="Content Placeholder 2">
            <a:extLst>
              <a:ext uri="{FF2B5EF4-FFF2-40B4-BE49-F238E27FC236}">
                <a16:creationId xmlns:a16="http://schemas.microsoft.com/office/drawing/2014/main" id="{E0439DF8-37B3-282F-E816-81C49C7E4907}"/>
              </a:ext>
            </a:extLst>
          </p:cNvPr>
          <p:cNvSpPr>
            <a:spLocks noGrp="1"/>
          </p:cNvSpPr>
          <p:nvPr>
            <p:ph sz="half" idx="1"/>
          </p:nvPr>
        </p:nvSpPr>
        <p:spPr>
          <a:xfrm>
            <a:off x="838200" y="1825625"/>
            <a:ext cx="5181600" cy="4351338"/>
          </a:xfrm>
        </p:spPr>
        <p:txBody>
          <a:bodyPr>
            <a:normAutofit fontScale="92500" lnSpcReduction="10000"/>
          </a:bodyPr>
          <a:lstStyle/>
          <a:p>
            <a:pPr marL="0" indent="0">
              <a:buNone/>
            </a:pPr>
            <a:r>
              <a:rPr lang="da-DK" b="1" cap="all" spc="200">
                <a:solidFill>
                  <a:schemeClr val="accent2"/>
                </a:solidFill>
              </a:rPr>
              <a:t>Til ledere og AMR</a:t>
            </a:r>
            <a:endParaRPr lang="da-DK"/>
          </a:p>
          <a:p>
            <a:r>
              <a:rPr lang="en-US" dirty="0" err="1"/>
              <a:t>Spørg</a:t>
            </a:r>
            <a:r>
              <a:rPr lang="en-US" dirty="0"/>
              <a:t> </a:t>
            </a:r>
            <a:r>
              <a:rPr lang="en-US" dirty="0" err="1"/>
              <a:t>ind</a:t>
            </a:r>
            <a:r>
              <a:rPr lang="en-US" dirty="0"/>
              <a:t> </a:t>
            </a:r>
            <a:r>
              <a:rPr lang="en-US" dirty="0" err="1"/>
              <a:t>til</a:t>
            </a:r>
            <a:r>
              <a:rPr lang="en-US" dirty="0"/>
              <a:t> </a:t>
            </a:r>
            <a:r>
              <a:rPr lang="en-US" dirty="0" err="1"/>
              <a:t>behov</a:t>
            </a:r>
            <a:endParaRPr lang="en-US" dirty="0"/>
          </a:p>
          <a:p>
            <a:r>
              <a:rPr lang="en-US" dirty="0" err="1"/>
              <a:t>Meget</a:t>
            </a:r>
            <a:r>
              <a:rPr lang="en-US" dirty="0"/>
              <a:t> </a:t>
            </a:r>
            <a:r>
              <a:rPr lang="en-US" dirty="0" err="1"/>
              <a:t>præcis</a:t>
            </a:r>
            <a:r>
              <a:rPr lang="en-US" dirty="0"/>
              <a:t> plan for onboarding – </a:t>
            </a:r>
            <a:r>
              <a:rPr lang="en-US" dirty="0" err="1"/>
              <a:t>tilpasset</a:t>
            </a:r>
            <a:r>
              <a:rPr lang="en-US" dirty="0"/>
              <a:t> den </a:t>
            </a:r>
            <a:r>
              <a:rPr lang="en-US" dirty="0" err="1"/>
              <a:t>enkelte</a:t>
            </a:r>
            <a:endParaRPr lang="en-US" dirty="0"/>
          </a:p>
          <a:p>
            <a:r>
              <a:rPr lang="en-US" dirty="0" err="1"/>
              <a:t>Vær</a:t>
            </a:r>
            <a:r>
              <a:rPr lang="en-US" dirty="0"/>
              <a:t> </a:t>
            </a:r>
            <a:r>
              <a:rPr lang="en-US" dirty="0" err="1"/>
              <a:t>tydelig</a:t>
            </a:r>
            <a:r>
              <a:rPr lang="en-US" dirty="0"/>
              <a:t> </a:t>
            </a:r>
            <a:r>
              <a:rPr lang="en-US" dirty="0" err="1"/>
              <a:t>på</a:t>
            </a:r>
            <a:r>
              <a:rPr lang="en-US" dirty="0"/>
              <a:t> rammer og </a:t>
            </a:r>
            <a:r>
              <a:rPr lang="en-US" dirty="0" err="1"/>
              <a:t>undgå</a:t>
            </a:r>
            <a:r>
              <a:rPr lang="en-US" dirty="0"/>
              <a:t> gerne </a:t>
            </a:r>
            <a:r>
              <a:rPr lang="en-US" dirty="0" err="1"/>
              <a:t>uskrevne</a:t>
            </a:r>
            <a:r>
              <a:rPr lang="en-US" dirty="0"/>
              <a:t> </a:t>
            </a:r>
            <a:r>
              <a:rPr lang="en-US" dirty="0" err="1"/>
              <a:t>regler</a:t>
            </a:r>
            <a:endParaRPr lang="en-US" dirty="0"/>
          </a:p>
          <a:p>
            <a:r>
              <a:rPr lang="en-US" dirty="0"/>
              <a:t>Sociale </a:t>
            </a:r>
            <a:r>
              <a:rPr lang="en-US" dirty="0" err="1"/>
              <a:t>forventninger</a:t>
            </a:r>
            <a:endParaRPr lang="en-US" dirty="0"/>
          </a:p>
          <a:p>
            <a:r>
              <a:rPr lang="en-US" dirty="0"/>
              <a:t>Husk </a:t>
            </a:r>
            <a:r>
              <a:rPr lang="en-US" dirty="0" err="1"/>
              <a:t>forudsigelighed</a:t>
            </a:r>
            <a:endParaRPr lang="en-US" dirty="0"/>
          </a:p>
          <a:p>
            <a:pPr marL="0" indent="0">
              <a:buNone/>
            </a:pPr>
            <a:endParaRPr lang="en-US" dirty="0"/>
          </a:p>
        </p:txBody>
      </p:sp>
      <p:sp>
        <p:nvSpPr>
          <p:cNvPr id="17" name="Content Placeholder 3"/>
          <p:cNvSpPr>
            <a:spLocks noGrp="1"/>
          </p:cNvSpPr>
          <p:nvPr>
            <p:ph sz="half" idx="2"/>
          </p:nvPr>
        </p:nvSpPr>
        <p:spPr>
          <a:xfrm>
            <a:off x="6172200" y="1825625"/>
            <a:ext cx="5181600" cy="4351338"/>
          </a:xfrm>
        </p:spPr>
        <p:txBody>
          <a:bodyPr>
            <a:normAutofit fontScale="92500" lnSpcReduction="10000"/>
          </a:bodyPr>
          <a:lstStyle/>
          <a:p>
            <a:pPr marL="0" indent="0">
              <a:buNone/>
            </a:pPr>
            <a:r>
              <a:rPr lang="da-DK" b="1" cap="all" spc="200">
                <a:solidFill>
                  <a:schemeClr val="accent2"/>
                </a:solidFill>
              </a:rPr>
              <a:t>Til den neurodivergente</a:t>
            </a:r>
            <a:endParaRPr lang="da-DK"/>
          </a:p>
          <a:p>
            <a:r>
              <a:rPr lang="da-DK"/>
              <a:t>Sig til, hvad du har brug for, for at komme godt fra start</a:t>
            </a:r>
          </a:p>
          <a:p>
            <a:r>
              <a:rPr lang="da-DK"/>
              <a:t>Bed om en skriftlig plan for de første uger</a:t>
            </a:r>
          </a:p>
          <a:p>
            <a:r>
              <a:rPr lang="da-DK"/>
              <a:t>Spørg, hvis noget er uklart – uskrevne regler er svære at gætte</a:t>
            </a:r>
          </a:p>
          <a:p>
            <a:r>
              <a:rPr lang="da-DK"/>
              <a:t>Find din faste kontaktperson, og brug vedkommende</a:t>
            </a:r>
          </a:p>
          <a:p>
            <a:r>
              <a:rPr lang="da-DK"/>
              <a:t>Sig til i tide, hvis tempoet eller mængden bliver for meget</a:t>
            </a:r>
          </a:p>
        </p:txBody>
      </p:sp>
      <p:pic>
        <p:nvPicPr>
          <p:cNvPr id="900" name="Dansk Metal bomaerke"/>
          <p:cNvPicPr>
            <a:picLocks noChangeAspect="1"/>
          </p:cNvPicPr>
          <p:nvPr/>
        </p:nvPicPr>
        <p:blipFill>
          <a:blip r:embed="rId3"/>
          <a:stretch>
            <a:fillRect/>
          </a:stretch>
        </p:blipFill>
        <p:spPr>
          <a:xfrm>
            <a:off x="10450000" y="6277715"/>
            <a:ext cx="380000" cy="320285"/>
          </a:xfrm>
          <a:prstGeom prst="rect">
            <a:avLst/>
          </a:prstGeom>
        </p:spPr>
      </p:pic>
      <p:sp>
        <p:nvSpPr>
          <p:cNvPr id="901" name="Dansk Metal navn"/>
          <p:cNvSpPr txBox="1"/>
          <p:nvPr/>
        </p:nvSpPr>
        <p:spPr>
          <a:xfrm>
            <a:off x="10920000" y="6307715"/>
            <a:ext cx="1150000" cy="260000"/>
          </a:xfrm>
          <a:prstGeom prst="rect">
            <a:avLst/>
          </a:prstGeom>
          <a:noFill/>
        </p:spPr>
        <p:txBody>
          <a:bodyPr wrap="square" lIns="0" tIns="0" rIns="0" bIns="0" anchor="ctr">
            <a:noAutofit/>
          </a:bodyPr>
          <a:lstStyle/>
          <a:p>
            <a:r>
              <a:rPr lang="da-DK" sz="1000" b="1" spc="100">
                <a:solidFill>
                  <a:srgbClr val="0E2841"/>
                </a:solidFill>
              </a:rPr>
              <a:t>Dansk Metal</a:t>
            </a:r>
          </a:p>
        </p:txBody>
      </p:sp>
    </p:spTree>
    <p:extLst>
      <p:ext uri="{BB962C8B-B14F-4D97-AF65-F5344CB8AC3E}">
        <p14:creationId xmlns:p14="http://schemas.microsoft.com/office/powerpoint/2010/main" val="31862647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4D182-FAF6-2D45-F459-BC4BDBAACBE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CC065E4-5090-916B-0C37-2449FD517FBC}"/>
              </a:ext>
            </a:extLst>
          </p:cNvPr>
          <p:cNvSpPr>
            <a:spLocks noGrp="1"/>
          </p:cNvSpPr>
          <p:nvPr>
            <p:ph type="title"/>
          </p:nvPr>
        </p:nvSpPr>
        <p:spPr>
          <a:xfrm>
            <a:off x="838200" y="365125"/>
            <a:ext cx="10515600" cy="1325563"/>
          </a:xfrm>
        </p:spPr>
        <p:txBody>
          <a:bodyPr anchor="ctr">
            <a:normAutofit/>
          </a:bodyPr>
          <a:lstStyle/>
          <a:p>
            <a:r>
              <a:rPr lang="da-DK" b="1" cap="all" spc="300">
                <a:solidFill>
                  <a:schemeClr val="accent2"/>
                </a:solidFill>
              </a:rPr>
              <a:t>Fastholdelse</a:t>
            </a:r>
          </a:p>
        </p:txBody>
      </p:sp>
      <p:sp>
        <p:nvSpPr>
          <p:cNvPr id="16" name="Content Placeholder 2">
            <a:extLst>
              <a:ext uri="{FF2B5EF4-FFF2-40B4-BE49-F238E27FC236}">
                <a16:creationId xmlns:a16="http://schemas.microsoft.com/office/drawing/2014/main" id="{81835319-0C00-9E78-1334-88AC911A9185}"/>
              </a:ext>
            </a:extLst>
          </p:cNvPr>
          <p:cNvSpPr>
            <a:spLocks noGrp="1"/>
          </p:cNvSpPr>
          <p:nvPr>
            <p:ph sz="half" idx="1"/>
          </p:nvPr>
        </p:nvSpPr>
        <p:spPr>
          <a:xfrm>
            <a:off x="838200" y="1825625"/>
            <a:ext cx="5181600" cy="4351338"/>
          </a:xfrm>
        </p:spPr>
        <p:txBody>
          <a:bodyPr>
            <a:normAutofit fontScale="92500" lnSpcReduction="20000"/>
          </a:bodyPr>
          <a:lstStyle/>
          <a:p>
            <a:pPr marL="0" indent="0">
              <a:buNone/>
            </a:pPr>
            <a:r>
              <a:rPr lang="da-DK" b="1" cap="all" spc="200">
                <a:solidFill>
                  <a:schemeClr val="accent2"/>
                </a:solidFill>
              </a:rPr>
              <a:t>Til ledere og AMR</a:t>
            </a:r>
            <a:endParaRPr lang="da-DK"/>
          </a:p>
          <a:p>
            <a:r>
              <a:rPr lang="en-US" dirty="0"/>
              <a:t>Boddy/</a:t>
            </a:r>
            <a:r>
              <a:rPr lang="en-US" dirty="0" err="1"/>
              <a:t>mentorordning</a:t>
            </a:r>
            <a:endParaRPr lang="en-US" dirty="0"/>
          </a:p>
          <a:p>
            <a:r>
              <a:rPr lang="en-US" dirty="0" err="1"/>
              <a:t>Forudsigelighed</a:t>
            </a:r>
            <a:endParaRPr lang="en-US" dirty="0"/>
          </a:p>
          <a:p>
            <a:r>
              <a:rPr lang="en-US" dirty="0" err="1"/>
              <a:t>Møder</a:t>
            </a:r>
            <a:r>
              <a:rPr lang="en-US" dirty="0"/>
              <a:t> </a:t>
            </a:r>
            <a:r>
              <a:rPr lang="en-US" dirty="0" err="1"/>
              <a:t>skal</a:t>
            </a:r>
            <a:r>
              <a:rPr lang="en-US" dirty="0"/>
              <a:t> give </a:t>
            </a:r>
            <a:r>
              <a:rPr lang="en-US" dirty="0" err="1"/>
              <a:t>mening</a:t>
            </a:r>
            <a:r>
              <a:rPr lang="en-US" dirty="0"/>
              <a:t> og der </a:t>
            </a:r>
            <a:r>
              <a:rPr lang="en-US" dirty="0" err="1"/>
              <a:t>skal</a:t>
            </a:r>
            <a:r>
              <a:rPr lang="en-US" dirty="0"/>
              <a:t> </a:t>
            </a:r>
            <a:r>
              <a:rPr lang="en-US" dirty="0" err="1"/>
              <a:t>være</a:t>
            </a:r>
            <a:r>
              <a:rPr lang="en-US" dirty="0"/>
              <a:t> </a:t>
            </a:r>
            <a:r>
              <a:rPr lang="en-US" dirty="0" err="1"/>
              <a:t>struktur</a:t>
            </a:r>
            <a:endParaRPr lang="en-US" dirty="0"/>
          </a:p>
          <a:p>
            <a:r>
              <a:rPr lang="en-US" dirty="0" err="1"/>
              <a:t>Ændringer</a:t>
            </a:r>
            <a:r>
              <a:rPr lang="en-US" dirty="0"/>
              <a:t> </a:t>
            </a:r>
            <a:r>
              <a:rPr lang="en-US" dirty="0" err="1"/>
              <a:t>skal</a:t>
            </a:r>
            <a:r>
              <a:rPr lang="en-US" dirty="0"/>
              <a:t> </a:t>
            </a:r>
            <a:r>
              <a:rPr lang="en-US" dirty="0" err="1"/>
              <a:t>varsles</a:t>
            </a:r>
            <a:r>
              <a:rPr lang="en-US" dirty="0"/>
              <a:t> I god </a:t>
            </a:r>
            <a:r>
              <a:rPr lang="en-US" dirty="0" err="1"/>
              <a:t>tid</a:t>
            </a:r>
            <a:r>
              <a:rPr lang="en-US" dirty="0"/>
              <a:t> og </a:t>
            </a:r>
            <a:r>
              <a:rPr lang="en-US" dirty="0" err="1"/>
              <a:t>skal</a:t>
            </a:r>
            <a:r>
              <a:rPr lang="en-US" dirty="0"/>
              <a:t> </a:t>
            </a:r>
            <a:r>
              <a:rPr lang="en-US" dirty="0" err="1"/>
              <a:t>være</a:t>
            </a:r>
            <a:r>
              <a:rPr lang="en-US" dirty="0"/>
              <a:t> </a:t>
            </a:r>
            <a:r>
              <a:rPr lang="en-US" dirty="0" err="1"/>
              <a:t>konkrete</a:t>
            </a:r>
            <a:endParaRPr lang="en-US" dirty="0"/>
          </a:p>
          <a:p>
            <a:r>
              <a:rPr lang="en-US" dirty="0"/>
              <a:t>Der </a:t>
            </a:r>
            <a:r>
              <a:rPr lang="en-US" dirty="0" err="1"/>
              <a:t>kan</a:t>
            </a:r>
            <a:r>
              <a:rPr lang="en-US" dirty="0"/>
              <a:t> </a:t>
            </a:r>
            <a:r>
              <a:rPr lang="en-US" dirty="0" err="1"/>
              <a:t>være</a:t>
            </a:r>
            <a:r>
              <a:rPr lang="en-US" dirty="0"/>
              <a:t> </a:t>
            </a:r>
            <a:r>
              <a:rPr lang="en-US" dirty="0" err="1"/>
              <a:t>udfordringer</a:t>
            </a:r>
            <a:r>
              <a:rPr lang="en-US" dirty="0"/>
              <a:t> med </a:t>
            </a:r>
            <a:r>
              <a:rPr lang="en-US" dirty="0" err="1"/>
              <a:t>lyd</a:t>
            </a:r>
            <a:r>
              <a:rPr lang="en-US" dirty="0"/>
              <a:t>, </a:t>
            </a:r>
            <a:r>
              <a:rPr lang="en-US" dirty="0" err="1"/>
              <a:t>lys</a:t>
            </a:r>
            <a:r>
              <a:rPr lang="en-US" dirty="0"/>
              <a:t> og </a:t>
            </a:r>
            <a:r>
              <a:rPr lang="en-US" dirty="0" err="1"/>
              <a:t>lugt</a:t>
            </a:r>
            <a:endParaRPr lang="en-US" dirty="0"/>
          </a:p>
          <a:p>
            <a:r>
              <a:rPr lang="en-US" dirty="0"/>
              <a:t>Husk pauser</a:t>
            </a:r>
          </a:p>
          <a:p>
            <a:r>
              <a:rPr lang="en-US" dirty="0" err="1"/>
              <a:t>Løbende</a:t>
            </a:r>
            <a:r>
              <a:rPr lang="en-US" dirty="0"/>
              <a:t> </a:t>
            </a:r>
            <a:r>
              <a:rPr lang="en-US" dirty="0" err="1"/>
              <a:t>opfølgning</a:t>
            </a:r>
            <a:r>
              <a:rPr lang="en-US" dirty="0"/>
              <a:t> </a:t>
            </a:r>
            <a:r>
              <a:rPr lang="en-US" dirty="0" err="1"/>
              <a:t>på</a:t>
            </a:r>
            <a:r>
              <a:rPr lang="en-US" dirty="0"/>
              <a:t> </a:t>
            </a:r>
            <a:r>
              <a:rPr lang="en-US" dirty="0" err="1"/>
              <a:t>mål</a:t>
            </a:r>
            <a:r>
              <a:rPr lang="en-US" dirty="0"/>
              <a:t> og </a:t>
            </a:r>
            <a:r>
              <a:rPr lang="en-US" dirty="0" err="1"/>
              <a:t>aftaler</a:t>
            </a:r>
            <a:endParaRPr lang="en-US" dirty="0"/>
          </a:p>
          <a:p>
            <a:pPr marL="0" indent="0">
              <a:buNone/>
            </a:pPr>
            <a:endParaRPr lang="en-US" dirty="0"/>
          </a:p>
        </p:txBody>
      </p:sp>
      <p:sp>
        <p:nvSpPr>
          <p:cNvPr id="17" name="Content Placeholder 3"/>
          <p:cNvSpPr>
            <a:spLocks noGrp="1"/>
          </p:cNvSpPr>
          <p:nvPr>
            <p:ph sz="half" idx="2"/>
          </p:nvPr>
        </p:nvSpPr>
        <p:spPr>
          <a:xfrm>
            <a:off x="6172200" y="1825625"/>
            <a:ext cx="5181600" cy="4351338"/>
          </a:xfrm>
        </p:spPr>
        <p:txBody>
          <a:bodyPr>
            <a:normAutofit fontScale="92500" lnSpcReduction="20000"/>
          </a:bodyPr>
          <a:lstStyle/>
          <a:p>
            <a:pPr marL="0" indent="0">
              <a:buNone/>
            </a:pPr>
            <a:r>
              <a:rPr lang="da-DK" b="1" cap="all" spc="200">
                <a:solidFill>
                  <a:schemeClr val="accent2"/>
                </a:solidFill>
              </a:rPr>
              <a:t>Til den neurodivergente</a:t>
            </a:r>
            <a:endParaRPr lang="da-DK"/>
          </a:p>
          <a:p>
            <a:r>
              <a:rPr lang="da-DK"/>
              <a:t>Hold fast i dine rutiner og planlæg dagen</a:t>
            </a:r>
          </a:p>
          <a:p>
            <a:r>
              <a:rPr lang="da-DK"/>
              <a:t>Sig til, når noget dræner dig – lyd, lys eller travlhed</a:t>
            </a:r>
          </a:p>
          <a:p>
            <a:r>
              <a:rPr lang="da-DK"/>
              <a:t>Husk dine pauser, også når der er travlt</a:t>
            </a:r>
          </a:p>
          <a:p>
            <a:r>
              <a:rPr lang="da-DK"/>
              <a:t>Brug din mentor eller AMR, før det vokser sig stort</a:t>
            </a:r>
          </a:p>
          <a:p>
            <a:r>
              <a:rPr lang="da-DK"/>
              <a:t>Følg løbende op på mål og aftaler med din leder</a:t>
            </a:r>
          </a:p>
        </p:txBody>
      </p:sp>
      <p:pic>
        <p:nvPicPr>
          <p:cNvPr id="900" name="Dansk Metal bomaerke"/>
          <p:cNvPicPr>
            <a:picLocks noChangeAspect="1"/>
          </p:cNvPicPr>
          <p:nvPr/>
        </p:nvPicPr>
        <p:blipFill>
          <a:blip r:embed="rId3"/>
          <a:stretch>
            <a:fillRect/>
          </a:stretch>
        </p:blipFill>
        <p:spPr>
          <a:xfrm>
            <a:off x="10450000" y="6277715"/>
            <a:ext cx="380000" cy="320285"/>
          </a:xfrm>
          <a:prstGeom prst="rect">
            <a:avLst/>
          </a:prstGeom>
        </p:spPr>
      </p:pic>
      <p:sp>
        <p:nvSpPr>
          <p:cNvPr id="901" name="Dansk Metal navn"/>
          <p:cNvSpPr txBox="1"/>
          <p:nvPr/>
        </p:nvSpPr>
        <p:spPr>
          <a:xfrm>
            <a:off x="10920000" y="6307715"/>
            <a:ext cx="1150000" cy="260000"/>
          </a:xfrm>
          <a:prstGeom prst="rect">
            <a:avLst/>
          </a:prstGeom>
          <a:noFill/>
        </p:spPr>
        <p:txBody>
          <a:bodyPr wrap="square" lIns="0" tIns="0" rIns="0" bIns="0" anchor="ctr">
            <a:noAutofit/>
          </a:bodyPr>
          <a:lstStyle/>
          <a:p>
            <a:r>
              <a:rPr lang="da-DK" sz="1000" b="1" spc="100">
                <a:solidFill>
                  <a:srgbClr val="0E2841"/>
                </a:solidFill>
              </a:rPr>
              <a:t>Dansk Metal</a:t>
            </a:r>
          </a:p>
        </p:txBody>
      </p:sp>
    </p:spTree>
    <p:extLst>
      <p:ext uri="{BB962C8B-B14F-4D97-AF65-F5344CB8AC3E}">
        <p14:creationId xmlns:p14="http://schemas.microsoft.com/office/powerpoint/2010/main" val="39250236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430B1-7632-1922-4891-B78AA878019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7132D63-F5A6-92FC-A386-E44E03665E01}"/>
              </a:ext>
            </a:extLst>
          </p:cNvPr>
          <p:cNvSpPr>
            <a:spLocks noGrp="1"/>
          </p:cNvSpPr>
          <p:nvPr>
            <p:ph type="title"/>
          </p:nvPr>
        </p:nvSpPr>
        <p:spPr>
          <a:xfrm>
            <a:off x="838200" y="1400000"/>
            <a:ext cx="4900000" cy="1500000"/>
          </a:xfrm>
        </p:spPr>
        <p:txBody>
          <a:bodyPr anchor="b">
            <a:normAutofit fontScale="90000"/>
          </a:bodyPr>
          <a:lstStyle/>
          <a:p>
            <a:pPr algn="l"/>
            <a:r>
              <a:rPr lang="da-DK" sz="5400" b="1" cap="all" spc="300"/>
              <a:t>Lad os tage en </a:t>
            </a:r>
            <a:r>
              <a:rPr lang="da-DK" sz="5400" b="1" cap="all" spc="300">
                <a:solidFill>
                  <a:schemeClr val="accent2"/>
                </a:solidFill>
              </a:rPr>
              <a:t>dialog</a:t>
            </a:r>
          </a:p>
        </p:txBody>
      </p:sp>
      <p:pic>
        <p:nvPicPr>
          <p:cNvPr id="7" name="Pladsholder til indhold 6">
            <a:extLst>
              <a:ext uri="{FF2B5EF4-FFF2-40B4-BE49-F238E27FC236}">
                <a16:creationId xmlns:a16="http://schemas.microsoft.com/office/drawing/2014/main" id="{7992E4E1-2414-19D2-7FD6-CD31E37E83D7}"/>
              </a:ext>
            </a:extLst>
          </p:cNvPr>
          <p:cNvPicPr>
            <a:picLocks noGrp="1" noChangeAspect="1"/>
          </p:cNvPicPr>
          <p:nvPr>
            <p:ph idx="1"/>
          </p:nvPr>
        </p:nvPicPr>
        <p:blipFill>
          <a:blip r:embed="rId3"/>
          <a:srcRect t="10000" b="23333"/>
          <a:stretch>
            <a:fillRect/>
          </a:stretch>
        </p:blipFill>
        <p:spPr>
          <a:xfrm>
            <a:off x="6172200" y="1600000"/>
            <a:ext cx="5250000" cy="3500000"/>
          </a:xfrm>
          <a:prstGeom prst="rect">
            <a:avLst/>
          </a:prstGeom>
          <a:noFill/>
        </p:spPr>
      </p:pic>
      <p:sp>
        <p:nvSpPr>
          <p:cNvPr id="11" name="Dialog invitation"/>
          <p:cNvSpPr txBox="1"/>
          <p:nvPr/>
        </p:nvSpPr>
        <p:spPr>
          <a:xfrm>
            <a:off x="838200" y="3100000"/>
            <a:ext cx="4900000" cy="2600000"/>
          </a:xfrm>
          <a:prstGeom prst="rect">
            <a:avLst/>
          </a:prstGeom>
          <a:noFill/>
        </p:spPr>
        <p:txBody>
          <a:bodyPr wrap="square">
            <a:normAutofit/>
          </a:bodyPr>
          <a:lstStyle/>
          <a:p>
            <a:pPr>
              <a:spcAft>
                <a:spcPts val="900"/>
              </a:spcAft>
            </a:pPr>
            <a:r>
              <a:rPr lang="da-DK" sz="2400" b="1"/>
              <a:t>Hvad tænker du?</a:t>
            </a:r>
          </a:p>
          <a:p>
            <a:pPr>
              <a:spcAft>
                <a:spcPts val="600"/>
              </a:spcAft>
            </a:pPr>
            <a:r>
              <a:rPr lang="da-DK" sz="2000"/>
              <a:t>Hvad undrer dig?</a:t>
            </a:r>
          </a:p>
          <a:p>
            <a:pPr>
              <a:spcAft>
                <a:spcPts val="600"/>
              </a:spcAft>
            </a:pPr>
            <a:r>
              <a:rPr lang="da-DK" sz="2000"/>
              <a:t>Hvad kan du genkende fra din egen hverdag?</a:t>
            </a:r>
          </a:p>
          <a:p>
            <a:r>
              <a:rPr lang="da-DK" sz="2000"/>
              <a:t>Hvad tager du med hjem?</a:t>
            </a:r>
          </a:p>
          <a:p>
            <a:pPr>
              <a:spcBef>
                <a:spcPts val="1200"/>
              </a:spcBef>
            </a:pPr>
            <a:r>
              <a:rPr lang="da-DK" sz="1600" i="1"/>
              <a:t>Alle spørgsmål er velkomne – og alt bliver mellem os</a:t>
            </a:r>
          </a:p>
        </p:txBody>
      </p:sp>
      <p:pic>
        <p:nvPicPr>
          <p:cNvPr id="900" name="Dansk Metal bomaerke"/>
          <p:cNvPicPr>
            <a:picLocks noChangeAspect="1"/>
          </p:cNvPicPr>
          <p:nvPr/>
        </p:nvPicPr>
        <p:blipFill>
          <a:blip r:embed="rId4"/>
          <a:stretch>
            <a:fillRect/>
          </a:stretch>
        </p:blipFill>
        <p:spPr>
          <a:xfrm>
            <a:off x="10450000" y="6277715"/>
            <a:ext cx="380000" cy="320285"/>
          </a:xfrm>
          <a:prstGeom prst="rect">
            <a:avLst/>
          </a:prstGeom>
        </p:spPr>
      </p:pic>
      <p:sp>
        <p:nvSpPr>
          <p:cNvPr id="901" name="Dansk Metal navn"/>
          <p:cNvSpPr txBox="1"/>
          <p:nvPr/>
        </p:nvSpPr>
        <p:spPr>
          <a:xfrm>
            <a:off x="10920000" y="6307715"/>
            <a:ext cx="1150000" cy="260000"/>
          </a:xfrm>
          <a:prstGeom prst="rect">
            <a:avLst/>
          </a:prstGeom>
          <a:noFill/>
        </p:spPr>
        <p:txBody>
          <a:bodyPr wrap="square" lIns="0" tIns="0" rIns="0" bIns="0" anchor="ctr">
            <a:noAutofit/>
          </a:bodyPr>
          <a:lstStyle/>
          <a:p>
            <a:r>
              <a:rPr lang="da-DK" sz="1000" b="1" spc="100">
                <a:solidFill>
                  <a:srgbClr val="0E2841"/>
                </a:solidFill>
              </a:rPr>
              <a:t>Dansk Metal</a:t>
            </a:r>
          </a:p>
        </p:txBody>
      </p:sp>
    </p:spTree>
    <p:extLst>
      <p:ext uri="{BB962C8B-B14F-4D97-AF65-F5344CB8AC3E}">
        <p14:creationId xmlns:p14="http://schemas.microsoft.com/office/powerpoint/2010/main" val="1549754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82366-488A-47A7-8BFA-B14D91BC6D2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CC4E699-DE09-4E0F-AD06-0CACC16F4509}"/>
              </a:ext>
            </a:extLst>
          </p:cNvPr>
          <p:cNvSpPr>
            <a:spLocks noGrp="1"/>
          </p:cNvSpPr>
          <p:nvPr>
            <p:ph type="title"/>
          </p:nvPr>
        </p:nvSpPr>
        <p:spPr>
          <a:xfrm>
            <a:off x="858361" y="437099"/>
            <a:ext cx="10693941" cy="997428"/>
          </a:xfrm>
        </p:spPr>
        <p:txBody>
          <a:bodyPr>
            <a:normAutofit/>
          </a:bodyPr>
          <a:lstStyle/>
          <a:p>
            <a:pPr algn="ctr"/>
            <a:r>
              <a:rPr lang="da-DK" sz="6000" b="1" cap="all" spc="600">
                <a:solidFill>
                  <a:schemeClr val="accent2"/>
                </a:solidFill>
              </a:rPr>
              <a:t>Pause</a:t>
            </a:r>
          </a:p>
        </p:txBody>
      </p:sp>
      <p:pic>
        <p:nvPicPr>
          <p:cNvPr id="2" name="Pladsholder til indhold 1" descr="Person, der bruger ambolt">
            <a:extLst>
              <a:ext uri="{FF2B5EF4-FFF2-40B4-BE49-F238E27FC236}">
                <a16:creationId xmlns:a16="http://schemas.microsoft.com/office/drawing/2014/main" id="{ED143569-5C12-409E-8621-20ABE1AC6079}"/>
              </a:ext>
            </a:extLst>
          </p:cNvPr>
          <p:cNvPicPr>
            <a:picLocks noGrp="1" noChangeAspect="1"/>
          </p:cNvPicPr>
          <p:nvPr>
            <p:ph idx="1"/>
          </p:nvPr>
        </p:nvPicPr>
        <p:blipFill>
          <a:blip r:embed="rId2"/>
          <a:stretch>
            <a:fillRect/>
          </a:stretch>
        </p:blipFill>
        <p:spPr>
          <a:xfrm>
            <a:off x="3596000" y="2250000"/>
            <a:ext cx="5000000" cy="3297000"/>
          </a:xfrm>
          <a:prstGeom prst="rect">
            <a:avLst/>
          </a:prstGeom>
        </p:spPr>
      </p:pic>
      <p:sp>
        <p:nvSpPr>
          <p:cNvPr id="6" name="Text Placeholder 5">
            <a:extLst>
              <a:ext uri="{FF2B5EF4-FFF2-40B4-BE49-F238E27FC236}">
                <a16:creationId xmlns:a16="http://schemas.microsoft.com/office/drawing/2014/main" id="{23DB03B1-C04B-490F-9709-21E56A909C47}"/>
              </a:ext>
            </a:extLst>
          </p:cNvPr>
          <p:cNvSpPr>
            <a:spLocks noGrp="1"/>
          </p:cNvSpPr>
          <p:nvPr>
            <p:ph type="body" sz="quarter" idx="13"/>
          </p:nvPr>
        </p:nvSpPr>
        <p:spPr>
          <a:xfrm>
            <a:off x="838200" y="1450000"/>
            <a:ext cx="10515600" cy="600000"/>
          </a:xfrm>
        </p:spPr>
        <p:txBody>
          <a:bodyPr>
            <a:normAutofit/>
          </a:bodyPr>
          <a:lstStyle/>
          <a:p>
            <a:pPr marL="0" indent="0" algn="ctr">
              <a:buNone/>
            </a:pPr>
            <a:r>
              <a:rPr lang="da-DK" sz="2800" b="1" spc="200">
                <a:solidFill>
                  <a:srgbClr val="0E2841"/>
                </a:solidFill>
              </a:rPr>
              <a:t>Kl. 19.30 - 19.45</a:t>
            </a:r>
          </a:p>
        </p:txBody>
      </p:sp>
      <p:pic>
        <p:nvPicPr>
          <p:cNvPr id="900" name="Dansk Metal bomaerke"/>
          <p:cNvPicPr>
            <a:picLocks noChangeAspect="1"/>
          </p:cNvPicPr>
          <p:nvPr/>
        </p:nvPicPr>
        <p:blipFill>
          <a:blip r:embed="rId3"/>
          <a:stretch>
            <a:fillRect/>
          </a:stretch>
        </p:blipFill>
        <p:spPr>
          <a:xfrm>
            <a:off x="10450000" y="6277715"/>
            <a:ext cx="380000" cy="320285"/>
          </a:xfrm>
          <a:prstGeom prst="rect">
            <a:avLst/>
          </a:prstGeom>
        </p:spPr>
      </p:pic>
      <p:sp>
        <p:nvSpPr>
          <p:cNvPr id="901" name="Dansk Metal navn"/>
          <p:cNvSpPr txBox="1"/>
          <p:nvPr/>
        </p:nvSpPr>
        <p:spPr>
          <a:xfrm>
            <a:off x="10920000" y="6307715"/>
            <a:ext cx="1150000" cy="260000"/>
          </a:xfrm>
          <a:prstGeom prst="rect">
            <a:avLst/>
          </a:prstGeom>
          <a:noFill/>
        </p:spPr>
        <p:txBody>
          <a:bodyPr wrap="square" lIns="0" tIns="0" rIns="0" bIns="0" anchor="ctr">
            <a:noAutofit/>
          </a:bodyPr>
          <a:lstStyle/>
          <a:p>
            <a:r>
              <a:rPr lang="da-DK" sz="1000" b="1" spc="100">
                <a:solidFill>
                  <a:srgbClr val="0E2841"/>
                </a:solidFill>
              </a:rPr>
              <a:t>Dansk Metal</a:t>
            </a:r>
          </a:p>
        </p:txBody>
      </p:sp>
    </p:spTree>
    <p:extLst>
      <p:ext uri="{BB962C8B-B14F-4D97-AF65-F5344CB8AC3E}">
        <p14:creationId xmlns:p14="http://schemas.microsoft.com/office/powerpoint/2010/main" val="1540546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54758-E2BD-4684-891C-0D9B9981FF3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09E3C49-1403-46F5-9675-71B59D3828DC}"/>
              </a:ext>
            </a:extLst>
          </p:cNvPr>
          <p:cNvSpPr>
            <a:spLocks noGrp="1"/>
          </p:cNvSpPr>
          <p:nvPr>
            <p:ph type="title"/>
          </p:nvPr>
        </p:nvSpPr>
        <p:spPr>
          <a:xfrm>
            <a:off x="838200" y="365125"/>
            <a:ext cx="10515600" cy="1325563"/>
          </a:xfrm>
        </p:spPr>
        <p:txBody>
          <a:bodyPr anchor="ctr">
            <a:normAutofit/>
          </a:bodyPr>
          <a:lstStyle/>
          <a:p>
            <a:r>
              <a:rPr lang="da-DK" b="1" cap="all" spc="300"/>
              <a:t>Hvem er </a:t>
            </a:r>
            <a:r>
              <a:rPr lang="da-DK" b="1" cap="all" spc="300">
                <a:solidFill>
                  <a:schemeClr val="accent2"/>
                </a:solidFill>
              </a:rPr>
              <a:t>jeg</a:t>
            </a:r>
            <a:r>
              <a:rPr lang="da-DK" b="1" cap="all" spc="300"/>
              <a:t>?</a:t>
            </a:r>
          </a:p>
        </p:txBody>
      </p:sp>
      <p:sp>
        <p:nvSpPr>
          <p:cNvPr id="16" name="Content Placeholder 2">
            <a:extLst>
              <a:ext uri="{FF2B5EF4-FFF2-40B4-BE49-F238E27FC236}">
                <a16:creationId xmlns:a16="http://schemas.microsoft.com/office/drawing/2014/main" id="{AF25CDE8-84BD-4AE3-A5E0-8C74701673AF}"/>
              </a:ext>
            </a:extLst>
          </p:cNvPr>
          <p:cNvSpPr>
            <a:spLocks noGrp="1"/>
          </p:cNvSpPr>
          <p:nvPr>
            <p:ph sz="half" idx="1"/>
          </p:nvPr>
        </p:nvSpPr>
        <p:spPr>
          <a:xfrm>
            <a:off x="838200" y="1825625"/>
            <a:ext cx="5181600" cy="4351338"/>
          </a:xfrm>
        </p:spPr>
        <p:txBody>
          <a:bodyPr>
            <a:normAutofit fontScale="85000" lnSpcReduction="10000"/>
          </a:bodyPr>
          <a:lstStyle/>
          <a:p>
            <a:r>
              <a:rPr lang="da-DK"/>
              <a:t>Martin Rasmussen, souschef i Dansk Metal</a:t>
            </a:r>
          </a:p>
          <a:p>
            <a:r>
              <a:rPr lang="da-DK"/>
              <a:t>Bosat i Odense</a:t>
            </a:r>
          </a:p>
          <a:p>
            <a:r>
              <a:rPr lang="da-DK"/>
              <a:t>Gift med Gitte, som er neurodivergent</a:t>
            </a:r>
          </a:p>
          <a:p>
            <a:r>
              <a:rPr lang="da-DK"/>
              <a:t>6 sammenbragte børn – et af dem har ADHD og autisme</a:t>
            </a:r>
          </a:p>
          <a:p>
            <a:r>
              <a:rPr lang="da-DK"/>
              <a:t>En søn med ADHD, som ikke ønsker en diagnose</a:t>
            </a:r>
          </a:p>
          <a:p>
            <a:r>
              <a:rPr lang="da-DK" b="1"/>
              <a:t>Vigtigt: Der kommer personlige fortællinger – de skal behandles fortroligt og bliver i lokalet</a:t>
            </a:r>
          </a:p>
        </p:txBody>
      </p:sp>
      <p:pic>
        <p:nvPicPr>
          <p:cNvPr id="11" name="Pladsholder til indhold 10">
            <a:extLst>
              <a:ext uri="{FF2B5EF4-FFF2-40B4-BE49-F238E27FC236}">
                <a16:creationId xmlns:a16="http://schemas.microsoft.com/office/drawing/2014/main" id="{1DC71AAD-5C03-44F8-BA47-B5E664B86CF4}"/>
              </a:ext>
            </a:extLst>
          </p:cNvPr>
          <p:cNvPicPr>
            <a:picLocks noGrp="1" noChangeAspect="1"/>
          </p:cNvPicPr>
          <p:nvPr>
            <p:ph sz="half" idx="2"/>
          </p:nvPr>
        </p:nvPicPr>
        <p:blipFill>
          <a:blip r:embed="rId2"/>
          <a:srcRect t="2000" b="33493"/>
          <a:stretch>
            <a:fillRect/>
          </a:stretch>
        </p:blipFill>
        <p:spPr>
          <a:xfrm>
            <a:off x="6271591" y="1027906"/>
            <a:ext cx="5181600" cy="4351338"/>
          </a:xfrm>
          <a:prstGeom prst="rect">
            <a:avLst/>
          </a:prstGeom>
          <a:noFill/>
        </p:spPr>
      </p:pic>
      <p:pic>
        <p:nvPicPr>
          <p:cNvPr id="900" name="Dansk Metal bomaerke"/>
          <p:cNvPicPr>
            <a:picLocks noChangeAspect="1"/>
          </p:cNvPicPr>
          <p:nvPr/>
        </p:nvPicPr>
        <p:blipFill>
          <a:blip r:embed="rId3"/>
          <a:stretch>
            <a:fillRect/>
          </a:stretch>
        </p:blipFill>
        <p:spPr>
          <a:xfrm>
            <a:off x="10450000" y="6277715"/>
            <a:ext cx="380000" cy="320285"/>
          </a:xfrm>
          <a:prstGeom prst="rect">
            <a:avLst/>
          </a:prstGeom>
        </p:spPr>
      </p:pic>
      <p:sp>
        <p:nvSpPr>
          <p:cNvPr id="901" name="Dansk Metal navn"/>
          <p:cNvSpPr txBox="1"/>
          <p:nvPr/>
        </p:nvSpPr>
        <p:spPr>
          <a:xfrm>
            <a:off x="10920000" y="6307715"/>
            <a:ext cx="1150000" cy="260000"/>
          </a:xfrm>
          <a:prstGeom prst="rect">
            <a:avLst/>
          </a:prstGeom>
          <a:noFill/>
        </p:spPr>
        <p:txBody>
          <a:bodyPr wrap="square" lIns="0" tIns="0" rIns="0" bIns="0" anchor="ctr">
            <a:noAutofit/>
          </a:bodyPr>
          <a:lstStyle/>
          <a:p>
            <a:r>
              <a:rPr lang="da-DK" sz="1000" b="1" spc="100">
                <a:solidFill>
                  <a:srgbClr val="0E2841"/>
                </a:solidFill>
              </a:rPr>
              <a:t>Dansk Metal</a:t>
            </a:r>
          </a:p>
        </p:txBody>
      </p:sp>
    </p:spTree>
    <p:extLst>
      <p:ext uri="{BB962C8B-B14F-4D97-AF65-F5344CB8AC3E}">
        <p14:creationId xmlns:p14="http://schemas.microsoft.com/office/powerpoint/2010/main" val="3217513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01CBC-9016-6AF9-CED9-11D52C40DD6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3FE9E5A-AB1B-2887-90A2-397B69FEE266}"/>
              </a:ext>
            </a:extLst>
          </p:cNvPr>
          <p:cNvSpPr>
            <a:spLocks noGrp="1"/>
          </p:cNvSpPr>
          <p:nvPr>
            <p:ph type="title"/>
          </p:nvPr>
        </p:nvSpPr>
        <p:spPr>
          <a:xfrm>
            <a:off x="838200" y="365125"/>
            <a:ext cx="10515600" cy="1325563"/>
          </a:xfrm>
        </p:spPr>
        <p:txBody>
          <a:bodyPr anchor="ctr">
            <a:normAutofit/>
          </a:bodyPr>
          <a:lstStyle/>
          <a:p>
            <a:r>
              <a:rPr lang="da-DK" b="1" cap="all" spc="300"/>
              <a:t>Min </a:t>
            </a:r>
            <a:r>
              <a:rPr lang="da-DK" b="1" cap="all" spc="300">
                <a:solidFill>
                  <a:schemeClr val="accent2"/>
                </a:solidFill>
              </a:rPr>
              <a:t>personlige</a:t>
            </a:r>
            <a:r>
              <a:rPr lang="da-DK" b="1" cap="all" spc="300"/>
              <a:t> erfaring</a:t>
            </a:r>
          </a:p>
        </p:txBody>
      </p:sp>
      <p:sp>
        <p:nvSpPr>
          <p:cNvPr id="16" name="Content Placeholder 2">
            <a:extLst>
              <a:ext uri="{FF2B5EF4-FFF2-40B4-BE49-F238E27FC236}">
                <a16:creationId xmlns:a16="http://schemas.microsoft.com/office/drawing/2014/main" id="{0DD129AE-1B7A-609C-BC26-D766607A80CD}"/>
              </a:ext>
            </a:extLst>
          </p:cNvPr>
          <p:cNvSpPr>
            <a:spLocks noGrp="1"/>
          </p:cNvSpPr>
          <p:nvPr>
            <p:ph sz="half" idx="1"/>
          </p:nvPr>
        </p:nvSpPr>
        <p:spPr>
          <a:xfrm>
            <a:off x="838200" y="1825625"/>
            <a:ext cx="5181600" cy="4351338"/>
          </a:xfrm>
        </p:spPr>
        <p:txBody>
          <a:bodyPr/>
          <a:lstStyle/>
          <a:p>
            <a:r>
              <a:rPr lang="en-US" dirty="0" err="1"/>
              <a:t>Forudsigelighed</a:t>
            </a:r>
            <a:endParaRPr lang="en-US" dirty="0"/>
          </a:p>
          <a:p>
            <a:r>
              <a:rPr lang="en-US" dirty="0"/>
              <a:t>Fra </a:t>
            </a:r>
            <a:r>
              <a:rPr lang="en-US" dirty="0" err="1"/>
              <a:t>godt</a:t>
            </a:r>
            <a:r>
              <a:rPr lang="en-US" dirty="0"/>
              <a:t> </a:t>
            </a:r>
            <a:r>
              <a:rPr lang="en-US" dirty="0" err="1"/>
              <a:t>til</a:t>
            </a:r>
            <a:r>
              <a:rPr lang="en-US" dirty="0"/>
              <a:t> </a:t>
            </a:r>
            <a:r>
              <a:rPr lang="en-US" dirty="0" err="1"/>
              <a:t>skidt</a:t>
            </a:r>
            <a:r>
              <a:rPr lang="en-US" dirty="0"/>
              <a:t> </a:t>
            </a:r>
            <a:r>
              <a:rPr lang="en-US" dirty="0" err="1"/>
              <a:t>på</a:t>
            </a:r>
            <a:r>
              <a:rPr lang="en-US" dirty="0"/>
              <a:t> 1 </a:t>
            </a:r>
            <a:r>
              <a:rPr lang="en-US" dirty="0" err="1"/>
              <a:t>sek</a:t>
            </a:r>
            <a:endParaRPr lang="en-US" dirty="0"/>
          </a:p>
          <a:p>
            <a:r>
              <a:rPr lang="en-US" dirty="0" err="1"/>
              <a:t>Stor</a:t>
            </a:r>
            <a:r>
              <a:rPr lang="en-US" dirty="0"/>
              <a:t> </a:t>
            </a:r>
            <a:r>
              <a:rPr lang="en-US" dirty="0" err="1"/>
              <a:t>retfærdighedsfølelse</a:t>
            </a:r>
            <a:endParaRPr lang="en-US" dirty="0"/>
          </a:p>
          <a:p>
            <a:r>
              <a:rPr lang="en-US" dirty="0"/>
              <a:t>Ting </a:t>
            </a:r>
            <a:r>
              <a:rPr lang="en-US" dirty="0" err="1"/>
              <a:t>skal</a:t>
            </a:r>
            <a:r>
              <a:rPr lang="en-US" dirty="0"/>
              <a:t> give </a:t>
            </a:r>
            <a:r>
              <a:rPr lang="en-US" dirty="0" err="1"/>
              <a:t>mening</a:t>
            </a:r>
            <a:endParaRPr lang="en-US" dirty="0"/>
          </a:p>
          <a:p>
            <a:r>
              <a:rPr lang="en-US" err="1">
                <a:solidFill>
                  <a:schemeClr val="accent2"/>
                </a:solidFill>
              </a:rPr>
              <a:t>Udfordringer</a:t>
            </a:r>
            <a:r>
              <a:rPr lang="en-US" dirty="0"/>
              <a:t> med </a:t>
            </a:r>
            <a:r>
              <a:rPr lang="en-US" dirty="0" err="1"/>
              <a:t>sociale</a:t>
            </a:r>
            <a:r>
              <a:rPr lang="en-US" dirty="0"/>
              <a:t> </a:t>
            </a:r>
            <a:r>
              <a:rPr lang="en-US" dirty="0" err="1"/>
              <a:t>kompetencer</a:t>
            </a:r>
            <a:endParaRPr lang="en-US" dirty="0"/>
          </a:p>
          <a:p>
            <a:r>
              <a:rPr lang="en-US" dirty="0"/>
              <a:t>Kan </a:t>
            </a:r>
            <a:r>
              <a:rPr lang="en-US" dirty="0" err="1"/>
              <a:t>fylde</a:t>
            </a:r>
            <a:r>
              <a:rPr lang="en-US" dirty="0"/>
              <a:t> for </a:t>
            </a:r>
            <a:r>
              <a:rPr lang="en-US" dirty="0" err="1"/>
              <a:t>meget</a:t>
            </a:r>
            <a:endParaRPr lang="en-US" dirty="0"/>
          </a:p>
          <a:p>
            <a:r>
              <a:rPr lang="en-US" dirty="0"/>
              <a:t>Mister </a:t>
            </a:r>
            <a:r>
              <a:rPr lang="en-US" dirty="0" err="1"/>
              <a:t>fokus</a:t>
            </a:r>
            <a:r>
              <a:rPr lang="en-US" dirty="0"/>
              <a:t> </a:t>
            </a:r>
          </a:p>
        </p:txBody>
      </p:sp>
      <p:pic>
        <p:nvPicPr>
          <p:cNvPr id="11" name="Pladsholder til indhold 10">
            <a:extLst>
              <a:ext uri="{FF2B5EF4-FFF2-40B4-BE49-F238E27FC236}">
                <a16:creationId xmlns:a16="http://schemas.microsoft.com/office/drawing/2014/main" id="{EE32AFAA-D12F-8D42-28D6-734E9B4554F0}"/>
              </a:ext>
            </a:extLst>
          </p:cNvPr>
          <p:cNvPicPr>
            <a:picLocks noGrp="1" noChangeAspect="1"/>
          </p:cNvPicPr>
          <p:nvPr>
            <p:ph sz="half" idx="2"/>
          </p:nvPr>
        </p:nvPicPr>
        <p:blipFill>
          <a:blip r:embed="rId3"/>
          <a:srcRect l="10708" r="9805" b="-1"/>
          <a:stretch>
            <a:fillRect/>
          </a:stretch>
        </p:blipFill>
        <p:spPr>
          <a:xfrm>
            <a:off x="6172200" y="1825625"/>
            <a:ext cx="5181600" cy="4351338"/>
          </a:xfrm>
          <a:prstGeom prst="rect">
            <a:avLst/>
          </a:prstGeom>
          <a:noFill/>
        </p:spPr>
      </p:pic>
      <p:pic>
        <p:nvPicPr>
          <p:cNvPr id="900" name="Dansk Metal bomaerke"/>
          <p:cNvPicPr>
            <a:picLocks noChangeAspect="1"/>
          </p:cNvPicPr>
          <p:nvPr/>
        </p:nvPicPr>
        <p:blipFill>
          <a:blip r:embed="rId4"/>
          <a:stretch>
            <a:fillRect/>
          </a:stretch>
        </p:blipFill>
        <p:spPr>
          <a:xfrm>
            <a:off x="10450000" y="6277715"/>
            <a:ext cx="380000" cy="320285"/>
          </a:xfrm>
          <a:prstGeom prst="rect">
            <a:avLst/>
          </a:prstGeom>
        </p:spPr>
      </p:pic>
      <p:sp>
        <p:nvSpPr>
          <p:cNvPr id="901" name="Dansk Metal navn"/>
          <p:cNvSpPr txBox="1"/>
          <p:nvPr/>
        </p:nvSpPr>
        <p:spPr>
          <a:xfrm>
            <a:off x="10920000" y="6307715"/>
            <a:ext cx="1150000" cy="260000"/>
          </a:xfrm>
          <a:prstGeom prst="rect">
            <a:avLst/>
          </a:prstGeom>
          <a:noFill/>
        </p:spPr>
        <p:txBody>
          <a:bodyPr wrap="square" lIns="0" tIns="0" rIns="0" bIns="0" anchor="ctr">
            <a:noAutofit/>
          </a:bodyPr>
          <a:lstStyle/>
          <a:p>
            <a:r>
              <a:rPr lang="da-DK" sz="1000" b="1" spc="100">
                <a:solidFill>
                  <a:srgbClr val="0E2841"/>
                </a:solidFill>
              </a:rPr>
              <a:t>Dansk Metal</a:t>
            </a:r>
          </a:p>
        </p:txBody>
      </p:sp>
    </p:spTree>
    <p:extLst>
      <p:ext uri="{BB962C8B-B14F-4D97-AF65-F5344CB8AC3E}">
        <p14:creationId xmlns:p14="http://schemas.microsoft.com/office/powerpoint/2010/main" val="974454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BA7E7-416F-E547-7877-BA8E533B0F2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7B5DE4B-B4C8-C7C5-C327-E90E2DCBD513}"/>
              </a:ext>
            </a:extLst>
          </p:cNvPr>
          <p:cNvSpPr>
            <a:spLocks noGrp="1"/>
          </p:cNvSpPr>
          <p:nvPr>
            <p:ph type="title"/>
          </p:nvPr>
        </p:nvSpPr>
        <p:spPr>
          <a:xfrm>
            <a:off x="838200" y="365125"/>
            <a:ext cx="10515600" cy="1325563"/>
          </a:xfrm>
        </p:spPr>
        <p:txBody>
          <a:bodyPr anchor="ctr">
            <a:normAutofit/>
          </a:bodyPr>
          <a:lstStyle/>
          <a:p>
            <a:r>
              <a:rPr lang="da-DK" b="1" cap="all" spc="300"/>
              <a:t>Min </a:t>
            </a:r>
            <a:r>
              <a:rPr lang="da-DK" b="1" cap="all" spc="300">
                <a:solidFill>
                  <a:schemeClr val="accent2"/>
                </a:solidFill>
              </a:rPr>
              <a:t>personlige</a:t>
            </a:r>
            <a:r>
              <a:rPr lang="da-DK" b="1" cap="all" spc="300"/>
              <a:t> erfaring</a:t>
            </a:r>
          </a:p>
        </p:txBody>
      </p:sp>
      <p:sp>
        <p:nvSpPr>
          <p:cNvPr id="16" name="Content Placeholder 2">
            <a:extLst>
              <a:ext uri="{FF2B5EF4-FFF2-40B4-BE49-F238E27FC236}">
                <a16:creationId xmlns:a16="http://schemas.microsoft.com/office/drawing/2014/main" id="{7AEE543E-4667-DEE5-2B4A-5E2ABFD1B012}"/>
              </a:ext>
            </a:extLst>
          </p:cNvPr>
          <p:cNvSpPr>
            <a:spLocks noGrp="1"/>
          </p:cNvSpPr>
          <p:nvPr>
            <p:ph sz="half" idx="1"/>
          </p:nvPr>
        </p:nvSpPr>
        <p:spPr>
          <a:xfrm>
            <a:off x="838200" y="1825625"/>
            <a:ext cx="5181600" cy="4351338"/>
          </a:xfrm>
        </p:spPr>
        <p:txBody>
          <a:bodyPr/>
          <a:lstStyle/>
          <a:p>
            <a:r>
              <a:rPr lang="en-US" dirty="0"/>
              <a:t>Er </a:t>
            </a:r>
            <a:r>
              <a:rPr lang="en-US" dirty="0" err="1"/>
              <a:t>hurtige</a:t>
            </a:r>
            <a:r>
              <a:rPr lang="en-US" dirty="0"/>
              <a:t> </a:t>
            </a:r>
            <a:r>
              <a:rPr lang="en-US" dirty="0" err="1"/>
              <a:t>til</a:t>
            </a:r>
            <a:r>
              <a:rPr lang="en-US" dirty="0"/>
              <a:t> at </a:t>
            </a:r>
            <a:r>
              <a:rPr lang="en-US" dirty="0" err="1"/>
              <a:t>lære</a:t>
            </a:r>
            <a:endParaRPr lang="en-US" dirty="0"/>
          </a:p>
          <a:p>
            <a:r>
              <a:rPr lang="en-US" dirty="0" err="1"/>
              <a:t>Meget</a:t>
            </a:r>
            <a:r>
              <a:rPr lang="en-US" dirty="0"/>
              <a:t> </a:t>
            </a:r>
            <a:r>
              <a:rPr lang="en-US" dirty="0" err="1"/>
              <a:t>lette</a:t>
            </a:r>
            <a:r>
              <a:rPr lang="en-US" dirty="0"/>
              <a:t> at </a:t>
            </a:r>
            <a:r>
              <a:rPr lang="en-US" dirty="0" err="1"/>
              <a:t>begejstre</a:t>
            </a:r>
            <a:endParaRPr lang="en-US" dirty="0"/>
          </a:p>
          <a:p>
            <a:r>
              <a:rPr lang="en-US" dirty="0" err="1"/>
              <a:t>Arbejder</a:t>
            </a:r>
            <a:r>
              <a:rPr lang="en-US" dirty="0"/>
              <a:t> gerne </a:t>
            </a:r>
            <a:r>
              <a:rPr lang="en-US" dirty="0" err="1"/>
              <a:t>længe</a:t>
            </a:r>
            <a:r>
              <a:rPr lang="en-US" dirty="0"/>
              <a:t> </a:t>
            </a:r>
            <a:r>
              <a:rPr lang="en-US" dirty="0" err="1"/>
              <a:t>hvis</a:t>
            </a:r>
            <a:r>
              <a:rPr lang="en-US" dirty="0"/>
              <a:t> det er </a:t>
            </a:r>
            <a:r>
              <a:rPr lang="en-US" dirty="0" err="1"/>
              <a:t>spændende</a:t>
            </a:r>
            <a:endParaRPr lang="en-US" dirty="0"/>
          </a:p>
          <a:p>
            <a:r>
              <a:rPr lang="en-US" dirty="0"/>
              <a:t>Kreative</a:t>
            </a:r>
          </a:p>
          <a:p>
            <a:pPr marL="0" indent="0">
              <a:buNone/>
            </a:pPr>
            <a:endParaRPr lang="en-US" dirty="0"/>
          </a:p>
        </p:txBody>
      </p:sp>
      <p:pic>
        <p:nvPicPr>
          <p:cNvPr id="6" name="Pladsholder til indhold 5">
            <a:extLst>
              <a:ext uri="{FF2B5EF4-FFF2-40B4-BE49-F238E27FC236}">
                <a16:creationId xmlns:a16="http://schemas.microsoft.com/office/drawing/2014/main" id="{C332785F-7387-8CF1-FFD2-8C7019AA7795}"/>
              </a:ext>
            </a:extLst>
          </p:cNvPr>
          <p:cNvPicPr>
            <a:picLocks noGrp="1" noChangeAspect="1"/>
          </p:cNvPicPr>
          <p:nvPr>
            <p:ph sz="half" idx="2"/>
          </p:nvPr>
        </p:nvPicPr>
        <p:blipFill>
          <a:blip r:embed="rId3"/>
          <a:stretch>
            <a:fillRect/>
          </a:stretch>
        </p:blipFill>
        <p:spPr>
          <a:xfrm>
            <a:off x="6172200" y="2274094"/>
            <a:ext cx="5181600" cy="3454400"/>
          </a:xfrm>
          <a:prstGeom prst="rect">
            <a:avLst/>
          </a:prstGeom>
        </p:spPr>
      </p:pic>
      <p:pic>
        <p:nvPicPr>
          <p:cNvPr id="900" name="Dansk Metal bomaerke"/>
          <p:cNvPicPr>
            <a:picLocks noChangeAspect="1"/>
          </p:cNvPicPr>
          <p:nvPr/>
        </p:nvPicPr>
        <p:blipFill>
          <a:blip r:embed="rId4"/>
          <a:stretch>
            <a:fillRect/>
          </a:stretch>
        </p:blipFill>
        <p:spPr>
          <a:xfrm>
            <a:off x="10450000" y="6277715"/>
            <a:ext cx="380000" cy="320285"/>
          </a:xfrm>
          <a:prstGeom prst="rect">
            <a:avLst/>
          </a:prstGeom>
        </p:spPr>
      </p:pic>
      <p:sp>
        <p:nvSpPr>
          <p:cNvPr id="901" name="Dansk Metal navn"/>
          <p:cNvSpPr txBox="1"/>
          <p:nvPr/>
        </p:nvSpPr>
        <p:spPr>
          <a:xfrm>
            <a:off x="10920000" y="6307715"/>
            <a:ext cx="1150000" cy="260000"/>
          </a:xfrm>
          <a:prstGeom prst="rect">
            <a:avLst/>
          </a:prstGeom>
          <a:noFill/>
        </p:spPr>
        <p:txBody>
          <a:bodyPr wrap="square" lIns="0" tIns="0" rIns="0" bIns="0" anchor="ctr">
            <a:noAutofit/>
          </a:bodyPr>
          <a:lstStyle/>
          <a:p>
            <a:r>
              <a:rPr lang="da-DK" sz="1000" b="1" spc="100">
                <a:solidFill>
                  <a:srgbClr val="0E2841"/>
                </a:solidFill>
              </a:rPr>
              <a:t>Dansk Metal</a:t>
            </a:r>
          </a:p>
        </p:txBody>
      </p:sp>
    </p:spTree>
    <p:extLst>
      <p:ext uri="{BB962C8B-B14F-4D97-AF65-F5344CB8AC3E}">
        <p14:creationId xmlns:p14="http://schemas.microsoft.com/office/powerpoint/2010/main" val="2511385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49030" y="1348207"/>
            <a:ext cx="10693941" cy="997428"/>
          </a:xfrm>
        </p:spPr>
        <p:txBody>
          <a:bodyPr anchor="ctr">
            <a:normAutofit/>
          </a:bodyPr>
          <a:lstStyle/>
          <a:p>
            <a:r>
              <a:rPr lang="da-DK" b="1" cap="all" spc="300"/>
              <a:t>Hvad er </a:t>
            </a:r>
            <a:r>
              <a:rPr lang="da-DK" b="1" cap="all" spc="300">
                <a:solidFill>
                  <a:schemeClr val="accent2"/>
                </a:solidFill>
              </a:rPr>
              <a:t>konklusionen</a:t>
            </a:r>
            <a:r>
              <a:rPr lang="da-DK" b="1" cap="all" spc="300"/>
              <a:t>?</a:t>
            </a:r>
          </a:p>
        </p:txBody>
      </p:sp>
      <p:sp>
        <p:nvSpPr>
          <p:cNvPr id="16" name="Text Placeholder 2">
            <a:extLst>
              <a:ext uri="{FF2B5EF4-FFF2-40B4-BE49-F238E27FC236}">
                <a16:creationId xmlns:a16="http://schemas.microsoft.com/office/drawing/2014/main" id="{0AD4D645-1CB5-D9FE-1FF1-226DD77EE224}"/>
              </a:ext>
            </a:extLst>
          </p:cNvPr>
          <p:cNvSpPr>
            <a:spLocks noGrp="1"/>
          </p:cNvSpPr>
          <p:nvPr>
            <p:ph type="body" sz="quarter" idx="13"/>
          </p:nvPr>
        </p:nvSpPr>
        <p:spPr>
          <a:xfrm>
            <a:off x="749030" y="1081792"/>
            <a:ext cx="10693940" cy="256478"/>
          </a:xfrm>
        </p:spPr>
        <p:txBody>
          <a:bodyPr>
            <a:normAutofit fontScale="85000" lnSpcReduction="20000"/>
          </a:bodyPr>
          <a:lstStyle/>
          <a:p>
            <a:endParaRPr lang="en-US"/>
          </a:p>
        </p:txBody>
      </p:sp>
      <p:pic>
        <p:nvPicPr>
          <p:cNvPr id="6" name="Pladsholder til billede 5">
            <a:extLst>
              <a:ext uri="{FF2B5EF4-FFF2-40B4-BE49-F238E27FC236}">
                <a16:creationId xmlns:a16="http://schemas.microsoft.com/office/drawing/2014/main" id="{931CAECE-E329-C398-B02A-176F6B6E9076}"/>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23408" b="23408"/>
          <a:stretch>
            <a:fillRect/>
          </a:stretch>
        </p:blipFill>
        <p:spPr>
          <a:xfrm>
            <a:off x="0" y="2535238"/>
            <a:ext cx="12192000" cy="4322762"/>
          </a:xfrm>
        </p:spPr>
      </p:pic>
      <p:sp>
        <p:nvSpPr>
          <p:cNvPr id="5" name="Content Placeholder 4"/>
          <p:cNvSpPr>
            <a:spLocks noGrp="1"/>
          </p:cNvSpPr>
          <p:nvPr>
            <p:ph type="body" sz="quarter" idx="19"/>
          </p:nvPr>
        </p:nvSpPr>
        <p:spPr>
          <a:xfrm>
            <a:off x="749300" y="2535239"/>
            <a:ext cx="4322763" cy="4322762"/>
          </a:xfrm>
        </p:spPr>
        <p:txBody>
          <a:bodyPr>
            <a:normAutofit/>
          </a:bodyPr>
          <a:lstStyle/>
          <a:p>
            <a:endParaRPr lang="da-DK" dirty="0"/>
          </a:p>
          <a:p>
            <a:r>
              <a:rPr lang="da-DK" dirty="0"/>
              <a:t>Dialog og forventningsafstemning</a:t>
            </a:r>
          </a:p>
          <a:p>
            <a:r>
              <a:rPr lang="da-DK" dirty="0"/>
              <a:t>Tydelige rammer og forudsigelighed</a:t>
            </a:r>
          </a:p>
          <a:p>
            <a:r>
              <a:rPr lang="da-DK" dirty="0"/>
              <a:t>Mulighed for fleksibilitet og løbende opfølgning</a:t>
            </a:r>
          </a:p>
          <a:p>
            <a:r>
              <a:rPr lang="da-DK" dirty="0"/>
              <a:t>Det gælder alle</a:t>
            </a:r>
          </a:p>
        </p:txBody>
      </p:sp>
      <p:sp>
        <p:nvSpPr>
          <p:cNvPr id="899" name="Bomaerke baggrund"/>
          <p:cNvSpPr/>
          <p:nvPr/>
        </p:nvSpPr>
        <p:spPr>
          <a:xfrm>
            <a:off x="10300000" y="6180000"/>
            <a:ext cx="1750000" cy="520000"/>
          </a:xfrm>
          <a:prstGeom prst="roundRect">
            <a:avLst>
              <a:gd name="adj" fmla="val 20000"/>
            </a:avLst>
          </a:prstGeom>
          <a:solidFill>
            <a:srgbClr val="000000">
              <a:alpha val="45000"/>
            </a:srgbClr>
          </a:solidFill>
          <a:ln>
            <a:noFill/>
          </a:ln>
        </p:spPr>
        <p:txBody>
          <a:bodyPr/>
          <a:lstStyle/>
          <a:p>
            <a:endParaRPr lang="da-DK"/>
          </a:p>
        </p:txBody>
      </p:sp>
      <p:pic>
        <p:nvPicPr>
          <p:cNvPr id="900" name="Dansk Metal bomaerke"/>
          <p:cNvPicPr>
            <a:picLocks noChangeAspect="1"/>
          </p:cNvPicPr>
          <p:nvPr/>
        </p:nvPicPr>
        <p:blipFill>
          <a:blip r:embed="rId5"/>
          <a:stretch>
            <a:fillRect/>
          </a:stretch>
        </p:blipFill>
        <p:spPr>
          <a:xfrm>
            <a:off x="10450000" y="6277715"/>
            <a:ext cx="380000" cy="320285"/>
          </a:xfrm>
          <a:prstGeom prst="rect">
            <a:avLst/>
          </a:prstGeom>
        </p:spPr>
      </p:pic>
      <p:sp>
        <p:nvSpPr>
          <p:cNvPr id="901" name="Dansk Metal navn"/>
          <p:cNvSpPr txBox="1"/>
          <p:nvPr/>
        </p:nvSpPr>
        <p:spPr>
          <a:xfrm>
            <a:off x="10920000" y="6307715"/>
            <a:ext cx="1150000" cy="260000"/>
          </a:xfrm>
          <a:prstGeom prst="rect">
            <a:avLst/>
          </a:prstGeom>
          <a:noFill/>
        </p:spPr>
        <p:txBody>
          <a:bodyPr wrap="square" lIns="0" tIns="0" rIns="0" bIns="0" anchor="ctr">
            <a:noAutofit/>
          </a:bodyPr>
          <a:lstStyle/>
          <a:p>
            <a:r>
              <a:rPr lang="da-DK" sz="1000" b="1" spc="100">
                <a:solidFill>
                  <a:prstClr val="white"/>
                </a:solidFill>
              </a:rPr>
              <a:t>Dansk Metal</a:t>
            </a:r>
          </a:p>
        </p:txBody>
      </p:sp>
    </p:spTree>
    <p:extLst>
      <p:ext uri="{BB962C8B-B14F-4D97-AF65-F5344CB8AC3E}">
        <p14:creationId xmlns:p14="http://schemas.microsoft.com/office/powerpoint/2010/main" val="4078374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57729-73A7-59F4-B1F2-1FEE21E58E8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13BD1B1-B4D5-8B6A-20D9-40BF21E66597}"/>
              </a:ext>
            </a:extLst>
          </p:cNvPr>
          <p:cNvSpPr>
            <a:spLocks noGrp="1"/>
          </p:cNvSpPr>
          <p:nvPr>
            <p:ph type="title"/>
          </p:nvPr>
        </p:nvSpPr>
        <p:spPr>
          <a:xfrm>
            <a:off x="858361" y="437099"/>
            <a:ext cx="10693941" cy="997428"/>
          </a:xfrm>
        </p:spPr>
        <p:txBody>
          <a:bodyPr>
            <a:normAutofit/>
          </a:bodyPr>
          <a:lstStyle/>
          <a:p>
            <a:pPr algn="ctr"/>
            <a:r>
              <a:rPr lang="da-DK" sz="5400" b="1" cap="all" spc="300">
                <a:solidFill>
                  <a:schemeClr val="tx2">
                    <a:lumMod val="75000"/>
                    <a:lumOff val="25000"/>
                  </a:schemeClr>
                </a:solidFill>
              </a:rPr>
              <a:t>Den </a:t>
            </a:r>
            <a:r>
              <a:rPr lang="da-DK" sz="5400" b="1" cap="all" spc="300">
                <a:solidFill>
                  <a:schemeClr val="accent2"/>
                </a:solidFill>
              </a:rPr>
              <a:t>stærke</a:t>
            </a:r>
            <a:r>
              <a:rPr lang="da-DK" sz="5400" b="1" cap="all" spc="300">
                <a:solidFill>
                  <a:schemeClr val="tx2">
                    <a:lumMod val="75000"/>
                    <a:lumOff val="25000"/>
                  </a:schemeClr>
                </a:solidFill>
              </a:rPr>
              <a:t> smed</a:t>
            </a:r>
          </a:p>
        </p:txBody>
      </p:sp>
      <p:pic>
        <p:nvPicPr>
          <p:cNvPr id="2" name="Pladsholder til indhold 1" descr="Person, der bruger ambolt">
            <a:extLst>
              <a:ext uri="{FF2B5EF4-FFF2-40B4-BE49-F238E27FC236}">
                <a16:creationId xmlns:a16="http://schemas.microsoft.com/office/drawing/2014/main" id="{D20226F0-D36B-89C4-3C3E-B1AFBF51DC68}"/>
              </a:ext>
            </a:extLst>
          </p:cNvPr>
          <p:cNvPicPr>
            <a:picLocks noGrp="1" noChangeAspect="1"/>
          </p:cNvPicPr>
          <p:nvPr>
            <p:ph idx="1"/>
          </p:nvPr>
        </p:nvPicPr>
        <p:blipFill>
          <a:blip r:embed="rId3"/>
          <a:stretch>
            <a:fillRect/>
          </a:stretch>
        </p:blipFill>
        <p:spPr>
          <a:xfrm>
            <a:off x="2496000" y="1500000"/>
            <a:ext cx="7200000" cy="4798000"/>
          </a:xfrm>
          <a:prstGeom prst="rect">
            <a:avLst/>
          </a:prstGeom>
        </p:spPr>
      </p:pic>
      <p:sp>
        <p:nvSpPr>
          <p:cNvPr id="6" name="Text Placeholder 5">
            <a:extLst>
              <a:ext uri="{FF2B5EF4-FFF2-40B4-BE49-F238E27FC236}">
                <a16:creationId xmlns:a16="http://schemas.microsoft.com/office/drawing/2014/main" id="{BD586877-48DE-FF32-4BE6-6F62DD0EDFFE}"/>
              </a:ext>
            </a:extLst>
          </p:cNvPr>
          <p:cNvSpPr>
            <a:spLocks noGrp="1"/>
          </p:cNvSpPr>
          <p:nvPr>
            <p:ph type="body" sz="quarter" idx="13"/>
          </p:nvPr>
        </p:nvSpPr>
        <p:spPr/>
        <p:txBody>
          <a:bodyPr>
            <a:normAutofit fontScale="85000" lnSpcReduction="20000"/>
          </a:bodyPr>
          <a:lstStyle/>
          <a:p>
            <a:endParaRPr lang="da-DK" dirty="0"/>
          </a:p>
        </p:txBody>
      </p:sp>
      <p:pic>
        <p:nvPicPr>
          <p:cNvPr id="900" name="Dansk Metal bomaerke"/>
          <p:cNvPicPr>
            <a:picLocks noChangeAspect="1"/>
          </p:cNvPicPr>
          <p:nvPr/>
        </p:nvPicPr>
        <p:blipFill>
          <a:blip r:embed="rId4"/>
          <a:stretch>
            <a:fillRect/>
          </a:stretch>
        </p:blipFill>
        <p:spPr>
          <a:xfrm>
            <a:off x="10450000" y="6277715"/>
            <a:ext cx="380000" cy="320285"/>
          </a:xfrm>
          <a:prstGeom prst="rect">
            <a:avLst/>
          </a:prstGeom>
        </p:spPr>
      </p:pic>
      <p:sp>
        <p:nvSpPr>
          <p:cNvPr id="901" name="Dansk Metal navn"/>
          <p:cNvSpPr txBox="1"/>
          <p:nvPr/>
        </p:nvSpPr>
        <p:spPr>
          <a:xfrm>
            <a:off x="10920000" y="6307715"/>
            <a:ext cx="1150000" cy="260000"/>
          </a:xfrm>
          <a:prstGeom prst="rect">
            <a:avLst/>
          </a:prstGeom>
          <a:noFill/>
        </p:spPr>
        <p:txBody>
          <a:bodyPr wrap="square" lIns="0" tIns="0" rIns="0" bIns="0" anchor="ctr">
            <a:noAutofit/>
          </a:bodyPr>
          <a:lstStyle/>
          <a:p>
            <a:r>
              <a:rPr lang="da-DK" sz="1000" b="1" spc="100">
                <a:solidFill>
                  <a:srgbClr val="0E2841"/>
                </a:solidFill>
              </a:rPr>
              <a:t>Dansk Metal</a:t>
            </a:r>
          </a:p>
        </p:txBody>
      </p:sp>
    </p:spTree>
    <p:extLst>
      <p:ext uri="{BB962C8B-B14F-4D97-AF65-F5344CB8AC3E}">
        <p14:creationId xmlns:p14="http://schemas.microsoft.com/office/powerpoint/2010/main" val="156572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08172-F60E-9497-EB7C-49083C8C3C2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B051B79-ED15-3C64-E394-35E7415F88A5}"/>
              </a:ext>
            </a:extLst>
          </p:cNvPr>
          <p:cNvSpPr>
            <a:spLocks noGrp="1"/>
          </p:cNvSpPr>
          <p:nvPr>
            <p:ph type="title"/>
          </p:nvPr>
        </p:nvSpPr>
        <p:spPr>
          <a:xfrm>
            <a:off x="749030" y="1348207"/>
            <a:ext cx="10693941" cy="997428"/>
          </a:xfrm>
        </p:spPr>
        <p:txBody>
          <a:bodyPr anchor="t">
            <a:normAutofit/>
          </a:bodyPr>
          <a:lstStyle/>
          <a:p>
            <a:r>
              <a:rPr lang="da-DK" b="1" cap="all" spc="100"/>
              <a:t>Vi har brug for </a:t>
            </a:r>
            <a:r>
              <a:rPr lang="da-DK" b="1" cap="all" spc="100">
                <a:solidFill>
                  <a:schemeClr val="accent2"/>
                </a:solidFill>
              </a:rPr>
              <a:t>arbejdskraft</a:t>
            </a:r>
            <a:r>
              <a:rPr lang="da-DK" b="1" cap="all" spc="100"/>
              <a:t> i industrien</a:t>
            </a:r>
          </a:p>
        </p:txBody>
      </p:sp>
      <p:sp>
        <p:nvSpPr>
          <p:cNvPr id="15" name="Text Placeholder 2">
            <a:extLst>
              <a:ext uri="{FF2B5EF4-FFF2-40B4-BE49-F238E27FC236}">
                <a16:creationId xmlns:a16="http://schemas.microsoft.com/office/drawing/2014/main" id="{26855B45-92D4-E9A6-13C0-88CD3FA56531}"/>
              </a:ext>
            </a:extLst>
          </p:cNvPr>
          <p:cNvSpPr>
            <a:spLocks noGrp="1"/>
          </p:cNvSpPr>
          <p:nvPr>
            <p:ph type="body" sz="quarter" idx="13"/>
          </p:nvPr>
        </p:nvSpPr>
        <p:spPr>
          <a:xfrm>
            <a:off x="749030" y="1081792"/>
            <a:ext cx="10693940" cy="256478"/>
          </a:xfrm>
        </p:spPr>
        <p:txBody>
          <a:bodyPr>
            <a:normAutofit fontScale="85000" lnSpcReduction="20000"/>
          </a:bodyPr>
          <a:lstStyle/>
          <a:p>
            <a:endParaRPr lang="en-US"/>
          </a:p>
        </p:txBody>
      </p:sp>
      <p:pic>
        <p:nvPicPr>
          <p:cNvPr id="2" name="Pladsholder til billede 1" descr="Mand med blå hjelm tæt på">
            <a:extLst>
              <a:ext uri="{FF2B5EF4-FFF2-40B4-BE49-F238E27FC236}">
                <a16:creationId xmlns:a16="http://schemas.microsoft.com/office/drawing/2014/main" id="{1661C93E-284F-6115-C7A2-7C12AB679B75}"/>
              </a:ext>
            </a:extLst>
          </p:cNvPr>
          <p:cNvPicPr>
            <a:picLocks noGrp="1" noChangeAspect="1"/>
          </p:cNvPicPr>
          <p:nvPr>
            <p:ph type="pic" sz="quarter" idx="18"/>
          </p:nvPr>
        </p:nvPicPr>
        <p:blipFill>
          <a:blip r:embed="rId3"/>
          <a:srcRect t="23402" b="23402"/>
          <a:stretch/>
        </p:blipFill>
        <p:spPr>
          <a:prstGeom prst="rect">
            <a:avLst/>
          </a:prstGeom>
        </p:spPr>
      </p:pic>
      <p:sp>
        <p:nvSpPr>
          <p:cNvPr id="5" name="Content Placeholder 4">
            <a:extLst>
              <a:ext uri="{FF2B5EF4-FFF2-40B4-BE49-F238E27FC236}">
                <a16:creationId xmlns:a16="http://schemas.microsoft.com/office/drawing/2014/main" id="{54DBADB2-12FD-1803-21C4-131FC1C7BB4C}"/>
              </a:ext>
            </a:extLst>
          </p:cNvPr>
          <p:cNvSpPr>
            <a:spLocks noGrp="1"/>
          </p:cNvSpPr>
          <p:nvPr>
            <p:ph type="body" sz="quarter" idx="19"/>
          </p:nvPr>
        </p:nvSpPr>
        <p:spPr>
          <a:xfrm>
            <a:off x="749300" y="2535239"/>
            <a:ext cx="4322763" cy="4322762"/>
          </a:xfrm>
        </p:spPr>
        <p:txBody>
          <a:bodyPr>
            <a:normAutofit/>
          </a:bodyPr>
          <a:lstStyle/>
          <a:p>
            <a:pPr fontAlgn="ctr"/>
            <a:r>
              <a:rPr lang="da-DK" sz="2000"/>
              <a:t>Der er mangel på arbejdskraft i industrien. Manglen bliver større i de kommende år. Over halvdelen af industrivirksomhederne forventer at mangle medarbejdere i 2030</a:t>
            </a:r>
          </a:p>
          <a:p>
            <a:r>
              <a:rPr lang="da-DK" sz="2000"/>
              <a:t>Årsager til manglen: </a:t>
            </a:r>
            <a:r>
              <a:rPr lang="da-DK" sz="2000" b="1"/>
              <a:t>Demografiske ændringer</a:t>
            </a:r>
            <a:endParaRPr lang="da-DK" sz="2000"/>
          </a:p>
          <a:p>
            <a:r>
              <a:rPr lang="da-DK" sz="2000"/>
              <a:t>Fra 2023 til 2035 vil omkring 150.000-175.000 faglærte gå på pension</a:t>
            </a:r>
          </a:p>
          <a:p>
            <a:endParaRPr lang="da-DK" sz="2000"/>
          </a:p>
        </p:txBody>
      </p:sp>
      <p:pic>
        <p:nvPicPr>
          <p:cNvPr id="900" name="Dansk Metal bomaerke"/>
          <p:cNvPicPr>
            <a:picLocks noChangeAspect="1"/>
          </p:cNvPicPr>
          <p:nvPr/>
        </p:nvPicPr>
        <p:blipFill>
          <a:blip r:embed="rId4"/>
          <a:stretch>
            <a:fillRect/>
          </a:stretch>
        </p:blipFill>
        <p:spPr>
          <a:xfrm>
            <a:off x="10450000" y="6277715"/>
            <a:ext cx="380000" cy="320285"/>
          </a:xfrm>
          <a:prstGeom prst="rect">
            <a:avLst/>
          </a:prstGeom>
        </p:spPr>
      </p:pic>
      <p:sp>
        <p:nvSpPr>
          <p:cNvPr id="901" name="Dansk Metal navn"/>
          <p:cNvSpPr txBox="1"/>
          <p:nvPr/>
        </p:nvSpPr>
        <p:spPr>
          <a:xfrm>
            <a:off x="10920000" y="6307715"/>
            <a:ext cx="1150000" cy="260000"/>
          </a:xfrm>
          <a:prstGeom prst="rect">
            <a:avLst/>
          </a:prstGeom>
          <a:noFill/>
        </p:spPr>
        <p:txBody>
          <a:bodyPr wrap="square" lIns="0" tIns="0" rIns="0" bIns="0" anchor="ctr">
            <a:noAutofit/>
          </a:bodyPr>
          <a:lstStyle/>
          <a:p>
            <a:r>
              <a:rPr lang="da-DK" sz="1000" b="1" spc="100">
                <a:solidFill>
                  <a:prstClr val="white"/>
                </a:solidFill>
              </a:rPr>
              <a:t>Dansk Metal</a:t>
            </a:r>
          </a:p>
        </p:txBody>
      </p:sp>
    </p:spTree>
    <p:extLst>
      <p:ext uri="{BB962C8B-B14F-4D97-AF65-F5344CB8AC3E}">
        <p14:creationId xmlns:p14="http://schemas.microsoft.com/office/powerpoint/2010/main" val="1491632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A37B3-655C-BE8C-81B5-427E8077B83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CA4F456-DD4B-456E-D81B-8112A5F82267}"/>
              </a:ext>
            </a:extLst>
          </p:cNvPr>
          <p:cNvSpPr>
            <a:spLocks noGrp="1"/>
          </p:cNvSpPr>
          <p:nvPr>
            <p:ph type="title"/>
          </p:nvPr>
        </p:nvSpPr>
        <p:spPr>
          <a:xfrm>
            <a:off x="749029" y="354294"/>
            <a:ext cx="10693941" cy="997428"/>
          </a:xfrm>
        </p:spPr>
        <p:txBody>
          <a:bodyPr>
            <a:normAutofit/>
          </a:bodyPr>
          <a:lstStyle/>
          <a:p>
            <a:pPr algn="ctr"/>
            <a:r>
              <a:rPr lang="da-DK" b="1" cap="all" spc="300"/>
              <a:t>Der skal være plads til </a:t>
            </a:r>
            <a:r>
              <a:rPr lang="da-DK" b="1" cap="all" spc="300">
                <a:solidFill>
                  <a:schemeClr val="accent2"/>
                </a:solidFill>
              </a:rPr>
              <a:t>alle</a:t>
            </a:r>
          </a:p>
        </p:txBody>
      </p:sp>
      <p:pic>
        <p:nvPicPr>
          <p:cNvPr id="8" name="Pladsholder til indhold 7">
            <a:extLst>
              <a:ext uri="{FF2B5EF4-FFF2-40B4-BE49-F238E27FC236}">
                <a16:creationId xmlns:a16="http://schemas.microsoft.com/office/drawing/2014/main" id="{5D0C28BC-444C-BAA4-2418-3BAE0A18CC66}"/>
              </a:ext>
            </a:extLst>
          </p:cNvPr>
          <p:cNvPicPr>
            <a:picLocks noGrp="1" noChangeAspect="1"/>
          </p:cNvPicPr>
          <p:nvPr>
            <p:ph idx="1"/>
          </p:nvPr>
        </p:nvPicPr>
        <p:blipFill>
          <a:blip r:embed="rId3"/>
          <a:stretch>
            <a:fillRect/>
          </a:stretch>
        </p:blipFill>
        <p:spPr>
          <a:xfrm>
            <a:off x="1997765" y="1072210"/>
            <a:ext cx="8378687" cy="5585791"/>
          </a:xfrm>
          <a:prstGeom prst="rect">
            <a:avLst/>
          </a:prstGeom>
        </p:spPr>
      </p:pic>
      <p:pic>
        <p:nvPicPr>
          <p:cNvPr id="900" name="Dansk Metal bomaerke"/>
          <p:cNvPicPr>
            <a:picLocks noChangeAspect="1"/>
          </p:cNvPicPr>
          <p:nvPr/>
        </p:nvPicPr>
        <p:blipFill>
          <a:blip r:embed="rId4"/>
          <a:stretch>
            <a:fillRect/>
          </a:stretch>
        </p:blipFill>
        <p:spPr>
          <a:xfrm>
            <a:off x="10450000" y="6277715"/>
            <a:ext cx="380000" cy="320285"/>
          </a:xfrm>
          <a:prstGeom prst="rect">
            <a:avLst/>
          </a:prstGeom>
        </p:spPr>
      </p:pic>
      <p:sp>
        <p:nvSpPr>
          <p:cNvPr id="901" name="Dansk Metal navn"/>
          <p:cNvSpPr txBox="1"/>
          <p:nvPr/>
        </p:nvSpPr>
        <p:spPr>
          <a:xfrm>
            <a:off x="10920000" y="6307715"/>
            <a:ext cx="1150000" cy="260000"/>
          </a:xfrm>
          <a:prstGeom prst="rect">
            <a:avLst/>
          </a:prstGeom>
          <a:noFill/>
        </p:spPr>
        <p:txBody>
          <a:bodyPr wrap="square" lIns="0" tIns="0" rIns="0" bIns="0" anchor="ctr">
            <a:noAutofit/>
          </a:bodyPr>
          <a:lstStyle/>
          <a:p>
            <a:r>
              <a:rPr lang="da-DK" sz="1000" b="1" spc="100">
                <a:solidFill>
                  <a:srgbClr val="0E2841"/>
                </a:solidFill>
              </a:rPr>
              <a:t>Dansk Metal</a:t>
            </a:r>
          </a:p>
        </p:txBody>
      </p:sp>
    </p:spTree>
    <p:extLst>
      <p:ext uri="{BB962C8B-B14F-4D97-AF65-F5344CB8AC3E}">
        <p14:creationId xmlns:p14="http://schemas.microsoft.com/office/powerpoint/2010/main" val="2382491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A372-66A8-0D91-1C8C-52FF8FA3D91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0EB6C59-0CB6-FA04-18C7-0A18C7AD4950}"/>
              </a:ext>
            </a:extLst>
          </p:cNvPr>
          <p:cNvSpPr>
            <a:spLocks noGrp="1"/>
          </p:cNvSpPr>
          <p:nvPr>
            <p:ph type="title"/>
          </p:nvPr>
        </p:nvSpPr>
        <p:spPr>
          <a:xfrm>
            <a:off x="749030" y="1348209"/>
            <a:ext cx="10693941" cy="991118"/>
          </a:xfrm>
        </p:spPr>
        <p:txBody>
          <a:bodyPr anchor="ctr">
            <a:normAutofit fontScale="90000"/>
          </a:bodyPr>
          <a:lstStyle/>
          <a:p>
            <a:r>
              <a:rPr lang="da-DK" b="1" cap="all" spc="300"/>
              <a:t>Plads til </a:t>
            </a:r>
            <a:r>
              <a:rPr lang="da-DK" b="1" cap="all" spc="300">
                <a:solidFill>
                  <a:schemeClr val="accent2"/>
                </a:solidFill>
              </a:rPr>
              <a:t>alle</a:t>
            </a:r>
            <a:r>
              <a:rPr lang="da-DK" b="1" cap="all" spc="300"/>
              <a:t> – også de </a:t>
            </a:r>
            <a:r>
              <a:rPr lang="da-DK" b="1" cap="all" spc="300" err="1"/>
              <a:t>neurodivergente</a:t>
            </a:r>
            <a:endParaRPr lang="da-DK" dirty="0"/>
          </a:p>
        </p:txBody>
      </p:sp>
      <p:sp>
        <p:nvSpPr>
          <p:cNvPr id="5" name="Content Placeholder 4">
            <a:extLst>
              <a:ext uri="{FF2B5EF4-FFF2-40B4-BE49-F238E27FC236}">
                <a16:creationId xmlns:a16="http://schemas.microsoft.com/office/drawing/2014/main" id="{7322E502-ED88-867B-2E13-F782AB6B21BD}"/>
              </a:ext>
            </a:extLst>
          </p:cNvPr>
          <p:cNvSpPr>
            <a:spLocks noGrp="1"/>
          </p:cNvSpPr>
          <p:nvPr>
            <p:ph idx="1"/>
          </p:nvPr>
        </p:nvSpPr>
        <p:spPr>
          <a:xfrm>
            <a:off x="6191249" y="2534477"/>
            <a:ext cx="5251720" cy="3821717"/>
          </a:xfrm>
        </p:spPr>
        <p:txBody>
          <a:bodyPr>
            <a:normAutofit/>
          </a:bodyPr>
          <a:lstStyle/>
          <a:p>
            <a:r>
              <a:rPr lang="da-DK" sz="1500" b="1" dirty="0"/>
              <a:t>Op mod 20% af befolkningen</a:t>
            </a:r>
            <a:r>
              <a:rPr lang="da-DK" sz="1500" dirty="0"/>
              <a:t>: kan betragtes som </a:t>
            </a:r>
            <a:r>
              <a:rPr lang="da-DK" sz="1500" dirty="0" err="1"/>
              <a:t>neurodivergente</a:t>
            </a:r>
            <a:r>
              <a:rPr lang="da-DK" sz="1500" dirty="0"/>
              <a:t>. Mange har ikke fået en diagnose.</a:t>
            </a:r>
          </a:p>
          <a:p>
            <a:pPr fontAlgn="ctr"/>
            <a:r>
              <a:rPr lang="da-DK" sz="1500" dirty="0"/>
              <a:t>Der er stigende opmærksomhed på inklusion af </a:t>
            </a:r>
            <a:r>
              <a:rPr lang="da-DK" sz="1500" dirty="0" err="1"/>
              <a:t>neurodivergente</a:t>
            </a:r>
            <a:r>
              <a:rPr lang="da-DK" sz="1500" dirty="0"/>
              <a:t> på arbejdsmarkedet, men de står stadig over for mange udfordringer. </a:t>
            </a:r>
          </a:p>
          <a:p>
            <a:r>
              <a:rPr lang="da-DK" sz="1500" dirty="0"/>
              <a:t>Samlet set er der en høj forekomst af </a:t>
            </a:r>
            <a:r>
              <a:rPr lang="da-DK" sz="1500" dirty="0" err="1"/>
              <a:t>neurodivergens</a:t>
            </a:r>
            <a:r>
              <a:rPr lang="da-DK" sz="1500" dirty="0"/>
              <a:t> blandt unge, selvom den præcise andel afhænger af definition og specifikke diagnoser. </a:t>
            </a:r>
          </a:p>
          <a:p>
            <a:endParaRPr lang="da-DK" sz="1500" dirty="0"/>
          </a:p>
        </p:txBody>
      </p:sp>
      <p:sp>
        <p:nvSpPr>
          <p:cNvPr id="11" name="Text Placeholder 3">
            <a:extLst>
              <a:ext uri="{FF2B5EF4-FFF2-40B4-BE49-F238E27FC236}">
                <a16:creationId xmlns:a16="http://schemas.microsoft.com/office/drawing/2014/main" id="{060E6399-658E-882B-A178-73DEB5FCFEFC}"/>
              </a:ext>
            </a:extLst>
          </p:cNvPr>
          <p:cNvSpPr>
            <a:spLocks noGrp="1"/>
          </p:cNvSpPr>
          <p:nvPr>
            <p:ph type="body" sz="quarter" idx="13"/>
          </p:nvPr>
        </p:nvSpPr>
        <p:spPr>
          <a:xfrm>
            <a:off x="749030" y="1081792"/>
            <a:ext cx="10693940" cy="256478"/>
          </a:xfrm>
        </p:spPr>
        <p:txBody>
          <a:bodyPr>
            <a:normAutofit fontScale="85000" lnSpcReduction="20000"/>
          </a:bodyPr>
          <a:lstStyle/>
          <a:p>
            <a:endParaRPr lang="en-US"/>
          </a:p>
        </p:txBody>
      </p:sp>
      <p:pic>
        <p:nvPicPr>
          <p:cNvPr id="2" name="Billede 1" descr="Vis et billede af et ungt menneske, der er neurodivergent, med fokus på inklusion og mangfoldighed. Personen skal fremstå som en del af et moderne, industrielt miljø, for eksempel en ung voksen iført arbejdstøj eller teknisk udstyr, der udstråler selvtillid og engagement. Baggrunden kan vise elementer fra en fabrik eller et teknisk værksted, med lyse og venlige farver for at signalere åbenhed og positivitet. Udtrykket skal være imødekommende og vise, at der er plads til alle, også dem med autisme, ADHD eller ordblindhed. Stilen skal være realistisk og respektfuld, med et moderne og inkluderende udtryk.">
            <a:extLst>
              <a:ext uri="{FF2B5EF4-FFF2-40B4-BE49-F238E27FC236}">
                <a16:creationId xmlns:a16="http://schemas.microsoft.com/office/drawing/2014/main" id="{5FC9C1AA-3216-F597-FC24-2FE2CD74A56E}"/>
              </a:ext>
            </a:extLst>
          </p:cNvPr>
          <p:cNvPicPr>
            <a:picLocks noChangeAspect="1"/>
          </p:cNvPicPr>
          <p:nvPr/>
        </p:nvPicPr>
        <p:blipFill>
          <a:blip r:embed="rId3"/>
          <a:srcRect r="-2" b="27228"/>
          <a:stretch>
            <a:fillRect/>
          </a:stretch>
        </p:blipFill>
        <p:spPr>
          <a:xfrm>
            <a:off x="749029" y="2534477"/>
            <a:ext cx="5251720" cy="3821717"/>
          </a:xfrm>
          <a:prstGeom prst="rect">
            <a:avLst/>
          </a:prstGeom>
          <a:noFill/>
        </p:spPr>
      </p:pic>
      <p:graphicFrame>
        <p:nvGraphicFramePr>
          <p:cNvPr id="3" name="Diagram 2">
            <a:extLst>
              <a:ext uri="{FF2B5EF4-FFF2-40B4-BE49-F238E27FC236}">
                <a16:creationId xmlns:a16="http://schemas.microsoft.com/office/drawing/2014/main" id="{1FB79AE3-EE65-CA08-0EC9-E83AC93CC4C3}"/>
              </a:ext>
            </a:extLst>
          </p:cNvPr>
          <p:cNvGraphicFramePr/>
          <p:nvPr/>
        </p:nvGraphicFramePr>
        <p:xfrm>
          <a:off x="9422296" y="4148667"/>
          <a:ext cx="1890642" cy="27093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00" name="Dansk Metal bomaerke"/>
          <p:cNvPicPr>
            <a:picLocks noChangeAspect="1"/>
          </p:cNvPicPr>
          <p:nvPr/>
        </p:nvPicPr>
        <p:blipFill>
          <a:blip r:embed="rId9"/>
          <a:stretch>
            <a:fillRect/>
          </a:stretch>
        </p:blipFill>
        <p:spPr>
          <a:xfrm>
            <a:off x="10450000" y="6277715"/>
            <a:ext cx="380000" cy="320285"/>
          </a:xfrm>
          <a:prstGeom prst="rect">
            <a:avLst/>
          </a:prstGeom>
        </p:spPr>
      </p:pic>
      <p:sp>
        <p:nvSpPr>
          <p:cNvPr id="901" name="Dansk Metal navn"/>
          <p:cNvSpPr txBox="1"/>
          <p:nvPr/>
        </p:nvSpPr>
        <p:spPr>
          <a:xfrm>
            <a:off x="10920000" y="6307715"/>
            <a:ext cx="1150000" cy="260000"/>
          </a:xfrm>
          <a:prstGeom prst="rect">
            <a:avLst/>
          </a:prstGeom>
          <a:noFill/>
        </p:spPr>
        <p:txBody>
          <a:bodyPr wrap="square" lIns="0" tIns="0" rIns="0" bIns="0" anchor="ctr">
            <a:noAutofit/>
          </a:bodyPr>
          <a:lstStyle/>
          <a:p>
            <a:r>
              <a:rPr lang="da-DK" sz="1000" b="1" spc="100">
                <a:solidFill>
                  <a:srgbClr val="0E2841"/>
                </a:solidFill>
              </a:rPr>
              <a:t>Dansk Metal</a:t>
            </a:r>
          </a:p>
        </p:txBody>
      </p:sp>
    </p:spTree>
    <p:extLst>
      <p:ext uri="{BB962C8B-B14F-4D97-AF65-F5344CB8AC3E}">
        <p14:creationId xmlns:p14="http://schemas.microsoft.com/office/powerpoint/2010/main" val="214223107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227</TotalTime>
  <Words>980</Words>
  <Application>Microsoft Office PowerPoint</Application>
  <PresentationFormat>Widescreen</PresentationFormat>
  <Paragraphs>153</Paragraphs>
  <Slides>17</Slides>
  <Notes>15</Notes>
  <HiddenSlides>0</HiddenSlides>
  <MMClips>0</MMClips>
  <ScaleCrop>false</ScaleCrop>
  <HeadingPairs>
    <vt:vector size="8" baseType="variant">
      <vt:variant>
        <vt:lpstr>Benyttede skrifttyper</vt:lpstr>
      </vt:variant>
      <vt:variant>
        <vt:i4>6</vt:i4>
      </vt:variant>
      <vt:variant>
        <vt:lpstr>Tema</vt:lpstr>
      </vt:variant>
      <vt:variant>
        <vt:i4>1</vt:i4>
      </vt:variant>
      <vt:variant>
        <vt:lpstr>Integrerede OLE-servere</vt:lpstr>
      </vt:variant>
      <vt:variant>
        <vt:i4>0</vt:i4>
      </vt:variant>
      <vt:variant>
        <vt:lpstr>Slidetitler</vt:lpstr>
      </vt:variant>
      <vt:variant>
        <vt:i4>17</vt:i4>
      </vt:variant>
    </vt:vector>
  </HeadingPairs>
  <TitlesOfParts>
    <vt:vector size="24" baseType="lpstr">
      <vt:lpstr>Aptos</vt:lpstr>
      <vt:lpstr>Aptos Display</vt:lpstr>
      <vt:lpstr>Arial</vt:lpstr>
      <vt:lpstr>Museo Sans DM 300</vt:lpstr>
      <vt:lpstr>Museo Sans Rounded DM 700</vt:lpstr>
      <vt:lpstr>Museo Slab DM 300</vt:lpstr>
      <vt:lpstr>Office-tema</vt:lpstr>
      <vt:lpstr> Bliv klogere på Neurodiversitet  </vt:lpstr>
      <vt:lpstr>Hvem er jeg?</vt:lpstr>
      <vt:lpstr>Min personlige erfaring</vt:lpstr>
      <vt:lpstr>Min personlige erfaring</vt:lpstr>
      <vt:lpstr>Hvad er konklusionen?</vt:lpstr>
      <vt:lpstr>Den stærke smed</vt:lpstr>
      <vt:lpstr>Vi har brug for arbejdskraft i industrien</vt:lpstr>
      <vt:lpstr>Der skal være plads til alle</vt:lpstr>
      <vt:lpstr>Plads til alle – også de neurodivergente</vt:lpstr>
      <vt:lpstr>Hvad betyder det at være neurodivergent?</vt:lpstr>
      <vt:lpstr>Udfordringer ved ADHD og autisme på arbejdspladsen</vt:lpstr>
      <vt:lpstr>Fordelene ved neurodiversitet på arbejdspladsen</vt:lpstr>
      <vt:lpstr>Før ansættelsen</vt:lpstr>
      <vt:lpstr>Onboarding - introduktion</vt:lpstr>
      <vt:lpstr>Fastholdelse</vt:lpstr>
      <vt:lpstr>Lad os tage en dialog</vt:lpstr>
      <vt:lpstr>Pause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Martin Rasmussen</dc:creator>
  <cp:lastModifiedBy>Martin Rasmussen</cp:lastModifiedBy>
  <cp:revision>1</cp:revision>
  <dcterms:created xsi:type="dcterms:W3CDTF">2026-03-19T12:39:11Z</dcterms:created>
  <dcterms:modified xsi:type="dcterms:W3CDTF">2026-08-11T11:07:38Z</dcterms:modified>
</cp:coreProperties>
</file>